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25" r:id="rId3"/>
    <p:sldId id="316" r:id="rId4"/>
    <p:sldId id="321" r:id="rId5"/>
    <p:sldId id="322" r:id="rId6"/>
    <p:sldId id="323" r:id="rId7"/>
    <p:sldId id="326" r:id="rId8"/>
    <p:sldId id="328" r:id="rId9"/>
    <p:sldId id="317" r:id="rId10"/>
    <p:sldId id="342" r:id="rId11"/>
    <p:sldId id="341" r:id="rId12"/>
    <p:sldId id="34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010"/>
    <a:srgbClr val="FEC10F"/>
    <a:srgbClr val="D98C0C"/>
    <a:srgbClr val="3E3E3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0" autoAdjust="0"/>
    <p:restoredTop sz="99871" autoAdjust="0"/>
  </p:normalViewPr>
  <p:slideViewPr>
    <p:cSldViewPr snapToGrid="0" showGuides="1">
      <p:cViewPr>
        <p:scale>
          <a:sx n="60" d="100"/>
          <a:sy n="60" d="100"/>
        </p:scale>
        <p:origin x="-840" y="-168"/>
      </p:cViewPr>
      <p:guideLst>
        <p:guide orient="horz" pos="2129"/>
        <p:guide pos="3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DA45AA-4CC9-4FDF-B4D4-055482AC4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8F6A729-7A15-4BF5-B5E2-25D50ADCA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A5750A-28C7-41C3-85DF-7DC7FF239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9F82A6D-6372-4B5C-8BE6-645B209A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A32B9B-B42E-4FCC-B3E4-EBC4943FA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E1254C-BAA4-4DF6-B122-2C3F517CA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E705D9-7ED7-4830-A7B1-2E870E46E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C57DF12-D53C-42EE-AE08-5AFF1573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8BE523-388C-4E93-9CA8-826A7FF17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E56887-DEC6-45D5-9F05-E55E3C14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1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307FB-369F-4BD2-B1F2-5B572156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D1E0D5F-2299-47E8-AADC-9A3463A2C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D2E6B7-7DDE-45B4-AE5C-23722138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BEE316-C035-4A31-B372-4461B7EA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C5078E-9F98-4EE3-B2E3-0AD3402A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2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16E3F9-5FE2-4D69-A846-A826FCE1E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1CF10A-3813-4220-A09B-442AFB5DD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5D7943E-B001-4912-815F-3E0664ECF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16FB76C-9693-4345-A294-51AC15CA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989753D-18CF-4698-B62E-B0CE6E1C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28B7F91-9D26-437E-A948-12DE9FC0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AFEE84-5BF2-4B47-B8A0-CED988462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3221191-168D-4CA5-BF09-49912FD22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B586A47-2135-4B22-9189-CA057FB81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73FB460-36FC-41A1-BF97-4607DA13D4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92F9106-C7D8-4C09-B95B-377C41A36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98489CA-0730-4C90-871D-795F2BCD7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FAE8C06-6AFC-4900-82BC-A1584800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238DFA6-3E6E-46B5-AB22-324638A6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9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8F8A32-4A9D-44CB-A39B-4B4FEE59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1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1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CE4F59B2-5B9C-4A07-ADAD-00E9A52F2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8758" y="433222"/>
            <a:ext cx="3320716" cy="51173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="" xmlns:a16="http://schemas.microsoft.com/office/drawing/2014/main" id="{C478CEDB-3B8E-4DBC-BE96-A5956C3687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1300" y="1991145"/>
            <a:ext cx="2634916" cy="396231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78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7136A6B0-1236-4853-A17A-82DF5CD7FD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83482"/>
            <a:ext cx="8839200" cy="44910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8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F99F9594-1923-41E4-A972-FBD79F819F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2425" y="0"/>
            <a:ext cx="3609975" cy="527843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="" xmlns:a16="http://schemas.microsoft.com/office/drawing/2014/main" id="{696E8238-5A87-4D2B-A955-88693A23D7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38600" y="0"/>
            <a:ext cx="3609975" cy="5278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2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F2A6A36C-C0DA-4A82-A424-109AE7A0DB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77096" y="0"/>
            <a:ext cx="4524375" cy="6159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41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CF09E27F-BFC8-42D7-8257-D15BB1C653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21894" y="668338"/>
            <a:ext cx="5910216" cy="552132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01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15AB598-59BA-4AB9-BE0F-FB38347D8E15}"/>
              </a:ext>
            </a:extLst>
          </p:cNvPr>
          <p:cNvSpPr/>
          <p:nvPr userDrawn="1"/>
        </p:nvSpPr>
        <p:spPr>
          <a:xfrm>
            <a:off x="0" y="0"/>
            <a:ext cx="11353800" cy="6858000"/>
          </a:xfrm>
          <a:prstGeom prst="rect">
            <a:avLst/>
          </a:prstGeom>
          <a:solidFill>
            <a:srgbClr val="FEC1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08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5029B671-E3F1-445D-8BEB-C6D77B30F2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247" y="0"/>
            <a:ext cx="41148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61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5029B671-E3F1-445D-8BEB-C6D77B30F2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22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5029B671-E3F1-445D-8BEB-C6D77B30F2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67200" y="701040"/>
            <a:ext cx="7292927" cy="45567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7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5029B671-E3F1-445D-8BEB-C6D77B30F2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8011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87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FA2ABA4-839A-4D43-90A0-4ED6592A06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0125" y="685800"/>
            <a:ext cx="10191750" cy="5486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43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FA2ABA4-839A-4D43-90A0-4ED6592A06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869950"/>
            <a:ext cx="9753600" cy="5988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38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1818DCD-A95E-44A9-8E68-86FF404D60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952500"/>
            <a:ext cx="5467350" cy="4953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66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7F697819-FAA1-491D-BDBA-B8B50CAFA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45739" y="445375"/>
            <a:ext cx="4122311" cy="5236287"/>
          </a:xfrm>
          <a:custGeom>
            <a:avLst/>
            <a:gdLst>
              <a:gd name="connsiteX0" fmla="*/ 2397813 w 4122311"/>
              <a:gd name="connsiteY0" fmla="*/ 3341235 h 5236287"/>
              <a:gd name="connsiteX1" fmla="*/ 3648548 w 4122311"/>
              <a:gd name="connsiteY1" fmla="*/ 3341235 h 5236287"/>
              <a:gd name="connsiteX2" fmla="*/ 4122311 w 4122311"/>
              <a:gd name="connsiteY2" fmla="*/ 4288761 h 5236287"/>
              <a:gd name="connsiteX3" fmla="*/ 3648548 w 4122311"/>
              <a:gd name="connsiteY3" fmla="*/ 5236287 h 5236287"/>
              <a:gd name="connsiteX4" fmla="*/ 2397813 w 4122311"/>
              <a:gd name="connsiteY4" fmla="*/ 5236287 h 5236287"/>
              <a:gd name="connsiteX5" fmla="*/ 1924050 w 4122311"/>
              <a:gd name="connsiteY5" fmla="*/ 4288761 h 5236287"/>
              <a:gd name="connsiteX6" fmla="*/ 473763 w 4122311"/>
              <a:gd name="connsiteY6" fmla="*/ 2319598 h 5236287"/>
              <a:gd name="connsiteX7" fmla="*/ 1724498 w 4122311"/>
              <a:gd name="connsiteY7" fmla="*/ 2319598 h 5236287"/>
              <a:gd name="connsiteX8" fmla="*/ 2198261 w 4122311"/>
              <a:gd name="connsiteY8" fmla="*/ 3267124 h 5236287"/>
              <a:gd name="connsiteX9" fmla="*/ 1724498 w 4122311"/>
              <a:gd name="connsiteY9" fmla="*/ 4214650 h 5236287"/>
              <a:gd name="connsiteX10" fmla="*/ 473763 w 4122311"/>
              <a:gd name="connsiteY10" fmla="*/ 4214650 h 5236287"/>
              <a:gd name="connsiteX11" fmla="*/ 0 w 4122311"/>
              <a:gd name="connsiteY11" fmla="*/ 3267124 h 5236287"/>
              <a:gd name="connsiteX12" fmla="*/ 2397813 w 4122311"/>
              <a:gd name="connsiteY12" fmla="*/ 1202185 h 5236287"/>
              <a:gd name="connsiteX13" fmla="*/ 3648548 w 4122311"/>
              <a:gd name="connsiteY13" fmla="*/ 1202185 h 5236287"/>
              <a:gd name="connsiteX14" fmla="*/ 4122311 w 4122311"/>
              <a:gd name="connsiteY14" fmla="*/ 2149711 h 5236287"/>
              <a:gd name="connsiteX15" fmla="*/ 3648548 w 4122311"/>
              <a:gd name="connsiteY15" fmla="*/ 3097237 h 5236287"/>
              <a:gd name="connsiteX16" fmla="*/ 2397813 w 4122311"/>
              <a:gd name="connsiteY16" fmla="*/ 3097237 h 5236287"/>
              <a:gd name="connsiteX17" fmla="*/ 1924050 w 4122311"/>
              <a:gd name="connsiteY17" fmla="*/ 2149711 h 5236287"/>
              <a:gd name="connsiteX18" fmla="*/ 473763 w 4122311"/>
              <a:gd name="connsiteY18" fmla="*/ 0 h 5236287"/>
              <a:gd name="connsiteX19" fmla="*/ 1724498 w 4122311"/>
              <a:gd name="connsiteY19" fmla="*/ 0 h 5236287"/>
              <a:gd name="connsiteX20" fmla="*/ 2198261 w 4122311"/>
              <a:gd name="connsiteY20" fmla="*/ 947527 h 5236287"/>
              <a:gd name="connsiteX21" fmla="*/ 1724498 w 4122311"/>
              <a:gd name="connsiteY21" fmla="*/ 1895052 h 5236287"/>
              <a:gd name="connsiteX22" fmla="*/ 473763 w 4122311"/>
              <a:gd name="connsiteY22" fmla="*/ 1895052 h 5236287"/>
              <a:gd name="connsiteX23" fmla="*/ 0 w 4122311"/>
              <a:gd name="connsiteY23" fmla="*/ 947527 h 523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122311" h="5236287">
                <a:moveTo>
                  <a:pt x="2397813" y="3341235"/>
                </a:moveTo>
                <a:lnTo>
                  <a:pt x="3648548" y="3341235"/>
                </a:lnTo>
                <a:lnTo>
                  <a:pt x="4122311" y="4288761"/>
                </a:lnTo>
                <a:lnTo>
                  <a:pt x="3648548" y="5236287"/>
                </a:lnTo>
                <a:lnTo>
                  <a:pt x="2397813" y="5236287"/>
                </a:lnTo>
                <a:lnTo>
                  <a:pt x="1924050" y="4288761"/>
                </a:lnTo>
                <a:close/>
                <a:moveTo>
                  <a:pt x="473763" y="2319598"/>
                </a:moveTo>
                <a:lnTo>
                  <a:pt x="1724498" y="2319598"/>
                </a:lnTo>
                <a:lnTo>
                  <a:pt x="2198261" y="3267124"/>
                </a:lnTo>
                <a:lnTo>
                  <a:pt x="1724498" y="4214650"/>
                </a:lnTo>
                <a:lnTo>
                  <a:pt x="473763" y="4214650"/>
                </a:lnTo>
                <a:lnTo>
                  <a:pt x="0" y="3267124"/>
                </a:lnTo>
                <a:close/>
                <a:moveTo>
                  <a:pt x="2397813" y="1202185"/>
                </a:moveTo>
                <a:lnTo>
                  <a:pt x="3648548" y="1202185"/>
                </a:lnTo>
                <a:lnTo>
                  <a:pt x="4122311" y="2149711"/>
                </a:lnTo>
                <a:lnTo>
                  <a:pt x="3648548" y="3097237"/>
                </a:lnTo>
                <a:lnTo>
                  <a:pt x="2397813" y="3097237"/>
                </a:lnTo>
                <a:lnTo>
                  <a:pt x="1924050" y="2149711"/>
                </a:lnTo>
                <a:close/>
                <a:moveTo>
                  <a:pt x="473763" y="0"/>
                </a:moveTo>
                <a:lnTo>
                  <a:pt x="1724498" y="0"/>
                </a:lnTo>
                <a:lnTo>
                  <a:pt x="2198261" y="947527"/>
                </a:lnTo>
                <a:lnTo>
                  <a:pt x="1724498" y="1895052"/>
                </a:lnTo>
                <a:lnTo>
                  <a:pt x="473763" y="1895052"/>
                </a:lnTo>
                <a:lnTo>
                  <a:pt x="0" y="947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42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6BFCD-DD6B-41A3-935A-5013128E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BE9C89F-86DD-44D9-AF12-8C099F35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7D4F5B4-6D9C-4368-B2AC-345B47F9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CDA29505-BC57-4AAF-BA1A-F2B61B8B6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839" y="1698172"/>
            <a:ext cx="4015522" cy="3461655"/>
          </a:xfrm>
          <a:custGeom>
            <a:avLst/>
            <a:gdLst>
              <a:gd name="connsiteX0" fmla="*/ 865414 w 4015522"/>
              <a:gd name="connsiteY0" fmla="*/ 0 h 3461655"/>
              <a:gd name="connsiteX1" fmla="*/ 3150108 w 4015522"/>
              <a:gd name="connsiteY1" fmla="*/ 0 h 3461655"/>
              <a:gd name="connsiteX2" fmla="*/ 4015522 w 4015522"/>
              <a:gd name="connsiteY2" fmla="*/ 1730828 h 3461655"/>
              <a:gd name="connsiteX3" fmla="*/ 3150108 w 4015522"/>
              <a:gd name="connsiteY3" fmla="*/ 3461655 h 3461655"/>
              <a:gd name="connsiteX4" fmla="*/ 865414 w 4015522"/>
              <a:gd name="connsiteY4" fmla="*/ 3461655 h 3461655"/>
              <a:gd name="connsiteX5" fmla="*/ 0 w 4015522"/>
              <a:gd name="connsiteY5" fmla="*/ 1730828 h 346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5522" h="3461655">
                <a:moveTo>
                  <a:pt x="865414" y="0"/>
                </a:moveTo>
                <a:lnTo>
                  <a:pt x="3150108" y="0"/>
                </a:lnTo>
                <a:lnTo>
                  <a:pt x="4015522" y="1730828"/>
                </a:lnTo>
                <a:lnTo>
                  <a:pt x="3150108" y="3461655"/>
                </a:lnTo>
                <a:lnTo>
                  <a:pt x="865414" y="3461655"/>
                </a:lnTo>
                <a:lnTo>
                  <a:pt x="0" y="17308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0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1F251BD-8594-4187-9026-7310ADA4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557F994-7798-4098-889C-EE2D7C9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390702-C6B1-4D73-B9D7-B0F7BF7A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28EBF77D-1EBF-4FAD-AE01-141B5FE96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688" y="2121968"/>
            <a:ext cx="2247900" cy="22479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="" xmlns:a16="http://schemas.microsoft.com/office/drawing/2014/main" id="{D8B4F537-E3C2-4A5D-8DF2-15FDCC8DB1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7354" y="2121968"/>
            <a:ext cx="2247900" cy="2247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>
            <a:extLst>
              <a:ext uri="{FF2B5EF4-FFF2-40B4-BE49-F238E27FC236}">
                <a16:creationId xmlns="" xmlns:a16="http://schemas.microsoft.com/office/drawing/2014/main" id="{6944DDE7-05EA-4206-B140-DE6362ADA7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26020" y="2121968"/>
            <a:ext cx="2247900" cy="2247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95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1F251BD-8594-4187-9026-7310ADA4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557F994-7798-4098-889C-EE2D7C9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390702-C6B1-4D73-B9D7-B0F7BF7A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28EBF77D-1EBF-4FAD-AE01-141B5FE96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71049" y="1283768"/>
            <a:ext cx="1542112" cy="15421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="" xmlns:a16="http://schemas.microsoft.com/office/drawing/2014/main" id="{D8B4F537-E3C2-4A5D-8DF2-15FDCC8DB1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24944" y="1283768"/>
            <a:ext cx="1542112" cy="154211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>
            <a:extLst>
              <a:ext uri="{FF2B5EF4-FFF2-40B4-BE49-F238E27FC236}">
                <a16:creationId xmlns="" xmlns:a16="http://schemas.microsoft.com/office/drawing/2014/main" id="{6944DDE7-05EA-4206-B140-DE6362ADA7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78839" y="1283768"/>
            <a:ext cx="1542112" cy="154211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="" xmlns:a16="http://schemas.microsoft.com/office/drawing/2014/main" id="{B51C01E3-8025-47D0-9D26-5B6297FC5C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971049" y="3820059"/>
            <a:ext cx="1542112" cy="1542112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="" xmlns:a16="http://schemas.microsoft.com/office/drawing/2014/main" id="{0EA0DCA5-B5E3-4EEE-AF80-BAD0A12CE3A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24944" y="3820059"/>
            <a:ext cx="1542112" cy="154211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>
            <a:extLst>
              <a:ext uri="{FF2B5EF4-FFF2-40B4-BE49-F238E27FC236}">
                <a16:creationId xmlns="" xmlns:a16="http://schemas.microsoft.com/office/drawing/2014/main" id="{774BBEE6-8BBB-452F-BA63-23B712360A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678839" y="3820059"/>
            <a:ext cx="1542112" cy="15421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37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1F251BD-8594-4187-9026-7310ADA4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557F994-7798-4098-889C-EE2D7C9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9390702-C6B1-4D73-B9D7-B0F7BF7A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8215FA87-B895-45B4-8185-BF4A9A038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00875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1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E9200D-DE8A-4C49-A343-37112B15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20E030-35FE-42C1-9456-E40EAB50C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5B6A45A-5F49-4B3C-99F4-2AC2478F7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11BA1A8-BBCE-44FC-8B67-CA57E21CB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D0A20BE-B4AC-417F-A076-25AAD07CC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E7DD75E-39A8-4F8D-81A1-BD330C8F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77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797E8-D7FD-47B8-B75C-1592240F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91F4BCE-BEC8-4054-AB66-E0DDE6BFB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5C80874-A0D8-4B7D-9353-B86792C9A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99ADF39-453B-4D99-A24A-9ED9A8DC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E6121EA-D1A3-4293-AAA1-2FDABA00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6B295A-501A-4808-997D-1B9A9D748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22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5B6B1A-816A-46A1-9B94-6D4BB1E7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C8D60FC-556A-4491-BD08-D8A0C0697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2B9542-DA94-49C1-B82D-780BB811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0B86815-ECA4-4F60-AE11-86053826A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C73D11D-F5CB-4821-B5E8-9E240A39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78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96BE203-F351-4EA0-8911-0624A8F63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28E836B-9D37-4AC5-B9ED-75F73D816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AA7152-CA04-4B5E-B4A6-09A10BD6D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1E1266C-3688-4B7D-9BA2-23CEE3BD8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E25889B-69D0-4CDD-9B97-35D729B3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364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4C82FB0-6239-463C-9944-B41BD63E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D5FF-1DD4-4A28-8E64-AD00BE2464B4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3BD8ADE-8B76-4100-8E02-53F64F0CC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34D648E-F1C8-43A8-9893-BCFF86E70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7B92C-198A-49C1-BC5F-D29A9330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5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yle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287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C8F0B19-CA13-4D0E-B06E-67E3D54AF229}"/>
              </a:ext>
            </a:extLst>
          </p:cNvPr>
          <p:cNvGrpSpPr/>
          <p:nvPr userDrawn="1"/>
        </p:nvGrpSpPr>
        <p:grpSpPr>
          <a:xfrm>
            <a:off x="3907972" y="1063755"/>
            <a:ext cx="4376057" cy="77068"/>
            <a:chOff x="4379494" y="697832"/>
            <a:chExt cx="2586787" cy="16844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4D5EFAE-BB88-4B3D-8484-86A6CBBF386E}"/>
                </a:ext>
              </a:extLst>
            </p:cNvPr>
            <p:cNvSpPr/>
            <p:nvPr/>
          </p:nvSpPr>
          <p:spPr>
            <a:xfrm>
              <a:off x="4379494" y="697832"/>
              <a:ext cx="517358" cy="1684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7C41C671-2564-42A5-83F2-E15989574371}"/>
                </a:ext>
              </a:extLst>
            </p:cNvPr>
            <p:cNvSpPr/>
            <p:nvPr/>
          </p:nvSpPr>
          <p:spPr>
            <a:xfrm>
              <a:off x="4896851" y="697832"/>
              <a:ext cx="517358" cy="168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46D60C6-F049-4E52-9CEF-E9FCF22BD3D4}"/>
                </a:ext>
              </a:extLst>
            </p:cNvPr>
            <p:cNvSpPr/>
            <p:nvPr/>
          </p:nvSpPr>
          <p:spPr>
            <a:xfrm>
              <a:off x="5414208" y="697832"/>
              <a:ext cx="517358" cy="1684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6045A27E-892D-4D6B-BDFF-5FD860699634}"/>
                </a:ext>
              </a:extLst>
            </p:cNvPr>
            <p:cNvSpPr/>
            <p:nvPr/>
          </p:nvSpPr>
          <p:spPr>
            <a:xfrm>
              <a:off x="5931565" y="697832"/>
              <a:ext cx="517358" cy="1684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E19B937D-CA4A-46E0-8D5A-85C76FF0129D}"/>
                </a:ext>
              </a:extLst>
            </p:cNvPr>
            <p:cNvSpPr/>
            <p:nvPr/>
          </p:nvSpPr>
          <p:spPr>
            <a:xfrm>
              <a:off x="6448923" y="697832"/>
              <a:ext cx="517358" cy="1684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1635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A796B12C-F3C1-44A5-855E-F2DBF6812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4C41D22-C495-4701-840C-335B16FC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5D05A9E-3EC8-4B98-8DEB-98E2D01B2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53A2B-DDAF-41ED-B025-961623555DB3}" type="datetimeFigureOut">
              <a:rPr lang="en-US" smtClean="0"/>
              <a:t>3/31/2022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2E61D3-9C0D-4F45-8604-BDBE5C1B0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BC3CA75-54CA-47B6-A27A-A49DAD9DD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9B00E-BC4A-4521-8ACC-A06002805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9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6" r:id="rId7"/>
    <p:sldLayoutId id="2147483677" r:id="rId8"/>
    <p:sldLayoutId id="2147483673" r:id="rId9"/>
    <p:sldLayoutId id="2147483674" r:id="rId10"/>
    <p:sldLayoutId id="2147483675" r:id="rId11"/>
    <p:sldLayoutId id="2147483661" r:id="rId12"/>
    <p:sldLayoutId id="2147483668" r:id="rId13"/>
    <p:sldLayoutId id="2147483667" r:id="rId14"/>
    <p:sldLayoutId id="2147483672" r:id="rId15"/>
    <p:sldLayoutId id="2147483670" r:id="rId16"/>
    <p:sldLayoutId id="2147483671" r:id="rId17"/>
    <p:sldLayoutId id="2147483665" r:id="rId18"/>
    <p:sldLayoutId id="2147483666" r:id="rId19"/>
    <p:sldLayoutId id="2147483664" r:id="rId20"/>
    <p:sldLayoutId id="2147483663" r:id="rId21"/>
    <p:sldLayoutId id="2147483662" r:id="rId22"/>
    <p:sldLayoutId id="2147483655" r:id="rId23"/>
    <p:sldLayoutId id="2147483669" r:id="rId24"/>
    <p:sldLayoutId id="2147483660" r:id="rId25"/>
    <p:sldLayoutId id="2147483656" r:id="rId26"/>
    <p:sldLayoutId id="2147483657" r:id="rId27"/>
    <p:sldLayoutId id="2147483658" r:id="rId28"/>
    <p:sldLayoutId id="2147483659" r:id="rId29"/>
    <p:sldLayoutId id="2147483678" r:id="rId30"/>
    <p:sldLayoutId id="2147483679" r:id="rId31"/>
    <p:sldLayoutId id="2147483680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jpe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="" xmlns:a16="http://schemas.microsoft.com/office/drawing/2014/main" id="{E86DF641-162A-4B3A-ABC9-34514E6CAC07}"/>
              </a:ext>
            </a:extLst>
          </p:cNvPr>
          <p:cNvSpPr/>
          <p:nvPr/>
        </p:nvSpPr>
        <p:spPr>
          <a:xfrm>
            <a:off x="-5653580" y="-547808"/>
            <a:ext cx="14811615" cy="14811615"/>
          </a:xfrm>
          <a:prstGeom prst="ellipse">
            <a:avLst/>
          </a:prstGeom>
          <a:noFill/>
          <a:ln>
            <a:solidFill>
              <a:srgbClr val="FEC1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3E3E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B19CD6D0-BD15-4289-AD2F-A0C011D98D4E}"/>
              </a:ext>
            </a:extLst>
          </p:cNvPr>
          <p:cNvSpPr/>
          <p:nvPr/>
        </p:nvSpPr>
        <p:spPr>
          <a:xfrm>
            <a:off x="-7066556" y="-1960784"/>
            <a:ext cx="17499860" cy="17499860"/>
          </a:xfrm>
          <a:prstGeom prst="ellipse">
            <a:avLst/>
          </a:prstGeom>
          <a:noFill/>
          <a:ln>
            <a:solidFill>
              <a:srgbClr val="FEC1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3E3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xmlns:lc="http://schemas.openxmlformats.org/drawingml/2006/lockedCanvas" id="{5D3D010F-05A6-4FC7-9141-2F974F5BCB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451" y="201471"/>
            <a:ext cx="1349772" cy="13684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7667" y1="12741" x2="27667" y2="12741"/>
                        <a14:foregroundMark x1="37250" y1="16593" x2="37250" y2="16593"/>
                        <a14:foregroundMark x1="40167" y1="70222" x2="40167" y2="70222"/>
                        <a14:foregroundMark x1="41000" y1="72444" x2="41000" y2="72444"/>
                        <a14:foregroundMark x1="33083" y1="69926" x2="33083" y2="72148"/>
                        <a14:foregroundMark x1="28333" y1="68000" x2="28500" y2="76444"/>
                        <a14:foregroundMark x1="21333" y1="71407" x2="24000" y2="78370"/>
                        <a14:foregroundMark x1="47583" y1="69037" x2="48167" y2="77630"/>
                        <a14:foregroundMark x1="58083" y1="68444" x2="59833" y2="81926"/>
                        <a14:foregroundMark x1="21917" y1="70222" x2="24000" y2="68444"/>
                        <a14:foregroundMark x1="67250" y1="70667" x2="70583" y2="74667"/>
                        <a14:foregroundMark x1="79500" y1="67259" x2="79500" y2="67259"/>
                        <a14:foregroundMark x1="88083" y1="68000" x2="87750" y2="70667"/>
                        <a14:foregroundMark x1="96667" y1="69778" x2="96667" y2="69778"/>
                        <a14:foregroundMark x1="33500" y1="68000" x2="33500" y2="68000"/>
                        <a14:backgroundMark x1="50500" y1="72000" x2="50500" y2="7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032">
            <a:off x="9624051" y="4068952"/>
            <a:ext cx="2340700" cy="1316644"/>
          </a:xfrm>
          <a:prstGeom prst="rect">
            <a:avLst/>
          </a:prstGeom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1029753" y="2068032"/>
            <a:ext cx="10515600" cy="11334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n>
                  <a:solidFill>
                    <a:srgbClr val="FF0000"/>
                  </a:solidFill>
                </a:ln>
                <a:latin typeface="Arial Rounded MT Bold" pitchFamily="34" charset="0"/>
              </a:rPr>
              <a:t>KOMITMEN PEMDA DALAM MENCEGAH PUNGLI</a:t>
            </a:r>
            <a:endParaRPr lang="en-US" dirty="0">
              <a:ln>
                <a:solidFill>
                  <a:srgbClr val="FF0000"/>
                </a:solidFill>
              </a:ln>
              <a:latin typeface="Arial Rounded MT Bold" pitchFamily="34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idx="1"/>
          </p:nvPr>
        </p:nvSpPr>
        <p:spPr>
          <a:xfrm>
            <a:off x="604451" y="4568631"/>
            <a:ext cx="10515600" cy="1077691"/>
          </a:xfrm>
        </p:spPr>
        <p:txBody>
          <a:bodyPr>
            <a:normAutofit/>
          </a:bodyPr>
          <a:lstStyle/>
          <a:p>
            <a:pPr algn="ctr"/>
            <a:r>
              <a:rPr lang="en-US" i="1" dirty="0" smtClean="0">
                <a:solidFill>
                  <a:sysClr val="windowText" lastClr="000000"/>
                </a:solidFill>
                <a:latin typeface="Arial Rounded MT Bold" pitchFamily="34" charset="0"/>
              </a:rPr>
              <a:t>OLEH : H. SUAIB, </a:t>
            </a:r>
            <a:r>
              <a:rPr lang="en-US" i="1" dirty="0" err="1" smtClean="0">
                <a:solidFill>
                  <a:sysClr val="windowText" lastClr="000000"/>
                </a:solidFill>
                <a:latin typeface="Arial Rounded MT Bold" pitchFamily="34" charset="0"/>
              </a:rPr>
              <a:t>S.Sos</a:t>
            </a:r>
            <a:r>
              <a:rPr lang="en-US" i="1" dirty="0" smtClean="0">
                <a:solidFill>
                  <a:sysClr val="windowText" lastClr="000000"/>
                </a:solidFill>
                <a:latin typeface="Arial Rounded MT Bold" pitchFamily="34" charset="0"/>
              </a:rPr>
              <a:t>., M.M</a:t>
            </a:r>
          </a:p>
          <a:p>
            <a:pPr algn="ctr"/>
            <a:r>
              <a:rPr lang="en-US" i="1" dirty="0" smtClean="0">
                <a:solidFill>
                  <a:sysClr val="windowText" lastClr="000000"/>
                </a:solidFill>
                <a:latin typeface="Arial Rounded MT Bold" pitchFamily="34" charset="0"/>
              </a:rPr>
              <a:t>SEKRETARIS DAERAH KABUPATEN MAMUJU</a:t>
            </a:r>
            <a:endParaRPr lang="en-US" i="1" dirty="0">
              <a:solidFill>
                <a:sysClr val="windowText" lastClr="0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1" name="Title 2">
            <a:extLst>
              <a:ext uri="{FF2B5EF4-FFF2-40B4-BE49-F238E27FC236}">
                <a16:creationId xmlns="" xmlns:a16="http://schemas.microsoft.com/office/drawing/2014/main" id="{A3094DD7-3A41-4433-985B-BC4B8094F0A7}"/>
              </a:ext>
            </a:extLst>
          </p:cNvPr>
          <p:cNvSpPr txBox="1">
            <a:spLocks/>
          </p:cNvSpPr>
          <p:nvPr/>
        </p:nvSpPr>
        <p:spPr>
          <a:xfrm>
            <a:off x="308344" y="1282894"/>
            <a:ext cx="6368902" cy="7017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Franklin Gothic Heavy" pitchFamily="34" charset="0"/>
                <a:ea typeface="Roboto Black" panose="02000000000000000000" pitchFamily="2" charset="0"/>
              </a:rPr>
              <a:t>DASAR HUKUM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Franklin Gothic Heavy" pitchFamily="34" charset="0"/>
              <a:ea typeface="Roboto Black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0" y="76643"/>
            <a:ext cx="4254500" cy="81350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sp>
        <p:nvSpPr>
          <p:cNvPr id="22" name="Title 2">
            <a:extLst>
              <a:ext uri="{FF2B5EF4-FFF2-40B4-BE49-F238E27FC236}">
                <a16:creationId xmlns="" xmlns:a16="http://schemas.microsoft.com/office/drawing/2014/main" id="{A3094DD7-3A41-4433-985B-BC4B8094F0A7}"/>
              </a:ext>
            </a:extLst>
          </p:cNvPr>
          <p:cNvSpPr txBox="1">
            <a:spLocks/>
          </p:cNvSpPr>
          <p:nvPr/>
        </p:nvSpPr>
        <p:spPr>
          <a:xfrm>
            <a:off x="308344" y="1775658"/>
            <a:ext cx="6368902" cy="485671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Perpres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Nomor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87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Tahun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2016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tentang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Satuan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Tugas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Sapu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Bersih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Pungutan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Liar.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Keputusan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Bupati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Mamuju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Nomor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18845/179/KPTS/IV/2021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Tentang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Pembentukan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Unit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Pemberantasan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Pungutan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Liar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Pemerintah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Kabupaten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Mamuju</a:t>
            </a:r>
            <a:r>
              <a:rPr lang="en-US" sz="2400" dirty="0" smtClean="0">
                <a:solidFill>
                  <a:srgbClr val="101010"/>
                </a:solidFill>
                <a:latin typeface="Franklin Gothic Heavy" pitchFamily="34" charset="0"/>
                <a:ea typeface="Roboto Black" panose="02000000000000000000" pitchFamily="2" charset="0"/>
              </a:rPr>
              <a:t>.</a:t>
            </a:r>
          </a:p>
          <a:p>
            <a:pPr marL="571500" indent="-571500">
              <a:buFont typeface="Wingdings" pitchFamily="2" charset="2"/>
              <a:buChar char="q"/>
            </a:pPr>
            <a:endParaRPr lang="en-US" sz="2400" dirty="0">
              <a:solidFill>
                <a:srgbClr val="101010"/>
              </a:solidFill>
              <a:latin typeface="Franklin Gothic Heavy" pitchFamily="34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2424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5509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67" y="0"/>
            <a:ext cx="12269467" cy="685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468" y="0"/>
            <a:ext cx="12269467" cy="430618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-63798" y="4306187"/>
            <a:ext cx="6931758" cy="255181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Pungli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adalah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salah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satu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tindakan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melawan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hukum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yang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diatur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dalam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Undang-Undang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Nomor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31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Tahun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1999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Junto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UU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Nomor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22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Tahun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2001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Tentang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Pemberantasan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Tindak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Pidana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Korupsi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.</a:t>
            </a:r>
            <a:endParaRPr lang="en-US" sz="2400" dirty="0">
              <a:latin typeface="Segoe UI Black" pitchFamily="34" charset="0"/>
              <a:ea typeface="Segoe UI Black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042298" y="4306185"/>
            <a:ext cx="5149702" cy="250260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Pungli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adalah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termasuk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tindakan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korupsi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dan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merupakan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kejahatan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luar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biasa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(extra ordinary crime) yang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harus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 </a:t>
            </a:r>
            <a:r>
              <a:rPr lang="en-US" sz="2400" dirty="0" err="1" smtClean="0">
                <a:latin typeface="Segoe UI Black" pitchFamily="34" charset="0"/>
                <a:ea typeface="Segoe UI Black" pitchFamily="34" charset="0"/>
              </a:rPr>
              <a:t>diberantas</a:t>
            </a:r>
            <a:r>
              <a:rPr lang="en-US" sz="2400" dirty="0" smtClean="0">
                <a:latin typeface="Segoe UI Black" pitchFamily="34" charset="0"/>
                <a:ea typeface="Segoe UI Black" pitchFamily="34" charset="0"/>
              </a:rPr>
              <a:t>.</a:t>
            </a:r>
            <a:endParaRPr lang="en-US" sz="2400" dirty="0">
              <a:latin typeface="Segoe UI Black" pitchFamily="34" charset="0"/>
              <a:ea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0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Text Placeholder 12">
            <a:extLst>
              <a:ext uri="{FF2B5EF4-FFF2-40B4-BE49-F238E27FC236}">
                <a16:creationId xmlns:a16="http://schemas.microsoft.com/office/drawing/2014/main" xmlns="" id="{ED1E8ABA-4A69-4F93-9AF8-60E51BDA8913}"/>
              </a:ext>
            </a:extLst>
          </p:cNvPr>
          <p:cNvSpPr txBox="1">
            <a:spLocks/>
          </p:cNvSpPr>
          <p:nvPr/>
        </p:nvSpPr>
        <p:spPr>
          <a:xfrm>
            <a:off x="1626781" y="4529470"/>
            <a:ext cx="10324213" cy="2328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539750" algn="ctr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  <a:ea typeface="Cambria Math" pitchFamily="18" charset="0"/>
              </a:rPr>
              <a:t>PUNGLI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adalah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pengenaan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biaya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atau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pungutan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ditempat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yang 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seharusnya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tidak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ada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biaya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sehingga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dapat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diartikan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sebagai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kegiatan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memungut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biaya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atau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meminta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uang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        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secara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paksa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oleh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seseorang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kepada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pihak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lain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dan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hal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      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tersebut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merupakan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sebuah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praktek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kejahatan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atau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            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perbuatan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pidana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  <a:ea typeface="Cambria Math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521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entagon 8"/>
          <p:cNvSpPr/>
          <p:nvPr/>
        </p:nvSpPr>
        <p:spPr>
          <a:xfrm>
            <a:off x="265814" y="4508204"/>
            <a:ext cx="4497572" cy="2041452"/>
          </a:xfrm>
          <a:prstGeom prst="homePlat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Franklin Gothic Heavy" pitchFamily="34" charset="0"/>
              </a:rPr>
              <a:t>FAKTOR PENYEBAB PUNGLI</a:t>
            </a:r>
            <a:endParaRPr lang="en-US" sz="3600" dirty="0">
              <a:solidFill>
                <a:schemeClr val="tx1"/>
              </a:solidFill>
              <a:latin typeface="Franklin Gothic Heavy" pitchFamily="34" charset="0"/>
            </a:endParaRPr>
          </a:p>
        </p:txBody>
      </p:sp>
      <p:sp>
        <p:nvSpPr>
          <p:cNvPr id="13" name="Horizontal Scroll 12"/>
          <p:cNvSpPr/>
          <p:nvPr/>
        </p:nvSpPr>
        <p:spPr>
          <a:xfrm>
            <a:off x="4901607" y="4082902"/>
            <a:ext cx="7290391" cy="2838893"/>
          </a:xfrm>
          <a:prstGeom prst="horizontalScroll">
            <a:avLst>
              <a:gd name="adj" fmla="val 6171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Ketidak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Franklin Gothic Heavy" pitchFamily="34" charset="0"/>
              </a:rPr>
              <a:t>J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elasan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Prosedur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Layanan</a:t>
            </a:r>
            <a:endParaRPr lang="en-US" sz="2000" dirty="0" smtClean="0">
              <a:solidFill>
                <a:schemeClr val="tx1"/>
              </a:solidFill>
              <a:latin typeface="Franklin Gothic Heavy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Penyalagunaan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Wewenang</a:t>
            </a:r>
            <a:endParaRPr lang="en-US" sz="2000" dirty="0" smtClean="0">
              <a:solidFill>
                <a:schemeClr val="tx1"/>
              </a:solidFill>
              <a:latin typeface="Franklin Gothic Heavy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Keterbatasan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Informasi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layanan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yang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diberikan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Kurangnya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Integritas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Pelaksanaan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Layanan</a:t>
            </a:r>
            <a:endParaRPr lang="en-US" sz="2000" dirty="0" smtClean="0">
              <a:solidFill>
                <a:schemeClr val="tx1"/>
              </a:solidFill>
              <a:latin typeface="Franklin Gothic Heavy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Kurangnya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Pengawasan</a:t>
            </a:r>
            <a:endParaRPr lang="en-US" sz="2000" dirty="0" smtClean="0">
              <a:solidFill>
                <a:schemeClr val="tx1"/>
              </a:solidFill>
              <a:latin typeface="Franklin Gothic Heavy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Kebiasaan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Pelaksana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Pengguna</a:t>
            </a:r>
            <a:r>
              <a:rPr lang="en-US" sz="2000" dirty="0" smtClean="0">
                <a:solidFill>
                  <a:schemeClr val="tx1"/>
                </a:solidFill>
                <a:latin typeface="Franklin Gothic Heavy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Franklin Gothic Heavy" pitchFamily="34" charset="0"/>
              </a:rPr>
              <a:t>Layanan</a:t>
            </a:r>
            <a:endParaRPr lang="en-US" sz="2000" dirty="0">
              <a:solidFill>
                <a:schemeClr val="tx1"/>
              </a:solidFill>
              <a:latin typeface="Franklin Gothic Heavy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1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le 2">
            <a:extLst>
              <a:ext uri="{FF2B5EF4-FFF2-40B4-BE49-F238E27FC236}">
                <a16:creationId xmlns="" xmlns:a16="http://schemas.microsoft.com/office/drawing/2014/main" id="{0A40930C-CBD0-44D8-994E-94340717CADF}"/>
              </a:ext>
            </a:extLst>
          </p:cNvPr>
          <p:cNvSpPr txBox="1">
            <a:spLocks/>
          </p:cNvSpPr>
          <p:nvPr/>
        </p:nvSpPr>
        <p:spPr>
          <a:xfrm>
            <a:off x="656361" y="1201552"/>
            <a:ext cx="10316439" cy="94641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Colonna MT" pitchFamily="82" charset="0"/>
                <a:ea typeface="Roboto Black" panose="02000000000000000000" pitchFamily="2" charset="0"/>
              </a:rPr>
              <a:t>SASARAN SABER PUNGLI</a:t>
            </a:r>
            <a:endParaRPr lang="en-US" sz="6000" b="1" dirty="0">
              <a:solidFill>
                <a:srgbClr val="FF0000"/>
              </a:solidFill>
              <a:latin typeface="Colonna MT" pitchFamily="82" charset="0"/>
              <a:ea typeface="Roboto Black" panose="02000000000000000000" pitchFamily="2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sp>
        <p:nvSpPr>
          <p:cNvPr id="29" name="Title 2">
            <a:extLst>
              <a:ext uri="{FF2B5EF4-FFF2-40B4-BE49-F238E27FC236}">
                <a16:creationId xmlns="" xmlns:a16="http://schemas.microsoft.com/office/drawing/2014/main" id="{0A40930C-CBD0-44D8-994E-94340717CADF}"/>
              </a:ext>
            </a:extLst>
          </p:cNvPr>
          <p:cNvSpPr txBox="1">
            <a:spLocks/>
          </p:cNvSpPr>
          <p:nvPr/>
        </p:nvSpPr>
        <p:spPr>
          <a:xfrm>
            <a:off x="617226" y="2478895"/>
            <a:ext cx="6719239" cy="40811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PELAYANAN PUBLIK</a:t>
            </a: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PENEGAKAN HUKUM</a:t>
            </a: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PERIJINAN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Bahnschrift SemiBold SemiConden" pitchFamily="34" charset="0"/>
              <a:ea typeface="Roboto Black" panose="02000000000000000000" pitchFamily="2" charset="0"/>
            </a:endParaRP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KEPEGAWAIAN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Bahnschrift SemiBold SemiConden" pitchFamily="34" charset="0"/>
              <a:ea typeface="Roboto Black" panose="02000000000000000000" pitchFamily="2" charset="0"/>
            </a:endParaRP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PENDIDIKAN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Bahnschrift SemiBold SemiConden" pitchFamily="34" charset="0"/>
              <a:ea typeface="Roboto Black" panose="02000000000000000000" pitchFamily="2" charset="0"/>
            </a:endParaRP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PENGADAAN BARANG DAN JASA</a:t>
            </a:r>
          </a:p>
          <a:p>
            <a:pPr marL="542925" indent="-542925">
              <a:buFont typeface="+mj-lt"/>
              <a:buAutoNum type="arabicParenR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Bahnschrift SemiBold SemiConden" pitchFamily="34" charset="0"/>
                <a:ea typeface="Roboto Black" panose="02000000000000000000" pitchFamily="2" charset="0"/>
              </a:rPr>
              <a:t>KEGIATAN PUNGLI LAINNYA YANG MERESAHKAN MASYARAKAT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Bahnschrift SemiBold SemiConden" pitchFamily="34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783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832" y="4763386"/>
            <a:ext cx="7152167" cy="19882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9126276" y="-31904"/>
            <a:ext cx="3047999" cy="877299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0549402" y="415634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2174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="" xmlns:a16="http://schemas.microsoft.com/office/drawing/2014/main" id="{B3F7CB57-92D6-443A-8C57-8B03B10145FF}"/>
              </a:ext>
            </a:extLst>
          </p:cNvPr>
          <p:cNvSpPr txBox="1">
            <a:spLocks/>
          </p:cNvSpPr>
          <p:nvPr/>
        </p:nvSpPr>
        <p:spPr>
          <a:xfrm>
            <a:off x="1586609" y="966324"/>
            <a:ext cx="9082281" cy="70320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oper Black" pitchFamily="18" charset="0"/>
                <a:ea typeface="Roboto Black" panose="02000000000000000000" pitchFamily="2" charset="0"/>
              </a:rPr>
              <a:t>HUKUMAN PELAKU PUNGLI</a:t>
            </a:r>
            <a:endParaRPr lang="en-US" sz="2400" i="1" dirty="0">
              <a:solidFill>
                <a:srgbClr val="3E3E3E"/>
              </a:solidFill>
              <a:latin typeface="Cooper Black" pitchFamily="18" charset="0"/>
              <a:ea typeface="Roboto Black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sp>
        <p:nvSpPr>
          <p:cNvPr id="2" name="Snip and Round Single Corner Rectangle 1"/>
          <p:cNvSpPr/>
          <p:nvPr/>
        </p:nvSpPr>
        <p:spPr>
          <a:xfrm>
            <a:off x="882502" y="2137144"/>
            <a:ext cx="10813312" cy="4476307"/>
          </a:xfrm>
          <a:prstGeom prst="snip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Pasal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368 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KUHP</a:t>
            </a:r>
            <a:endParaRPr lang="en-US" sz="2000" b="1" dirty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Barang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siapa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maksud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menguntungkan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diri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sendiri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orang lain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secara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melawan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hukum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memaksa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orang lain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kekerasan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ancaman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kekerasan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memberikan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sesuatu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barang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yang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seluruhnya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sebagian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adalah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milik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orang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lain,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upaya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memberikan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hutang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maupun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menghapus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piutang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diancam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karena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pemerasan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,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pidana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penjara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paling lama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sembilan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tahun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.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Pasal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423 KUHP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Pegawai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negeri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maksud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menguntungkan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diri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sendiri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orang lain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secara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melawan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hukum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menyalahgunakan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kekuasaannya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memaksa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orang lain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menyerahkan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sesuatu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melakukan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suatu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pembayaran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melakukan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pemotongan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terhadap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suatu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pembayaran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melakukan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suatu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pekerjaan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pribadi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sendiri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</a:t>
            </a:r>
            <a:b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dipidana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dengan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pidana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penjara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selama-lamanya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 6 </a:t>
            </a:r>
            <a:r>
              <a:rPr lang="en-US" sz="2000" b="1" dirty="0" err="1" smtClean="0">
                <a:solidFill>
                  <a:schemeClr val="tx1"/>
                </a:solidFill>
                <a:latin typeface="Arial Narrow" pitchFamily="34" charset="0"/>
              </a:rPr>
              <a:t>tahun</a:t>
            </a:r>
            <a:r>
              <a:rPr lang="en-US" sz="2000" b="1" dirty="0" smtClean="0">
                <a:solidFill>
                  <a:schemeClr val="tx1"/>
                </a:solidFill>
                <a:latin typeface="Arial Narrow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87012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="" xmlns:a16="http://schemas.microsoft.com/office/drawing/2014/main" id="{B3F7CB57-92D6-443A-8C57-8B03B10145FF}"/>
              </a:ext>
            </a:extLst>
          </p:cNvPr>
          <p:cNvSpPr txBox="1">
            <a:spLocks/>
          </p:cNvSpPr>
          <p:nvPr/>
        </p:nvSpPr>
        <p:spPr>
          <a:xfrm>
            <a:off x="1586609" y="966324"/>
            <a:ext cx="9082281" cy="70320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oper Black" pitchFamily="18" charset="0"/>
                <a:ea typeface="Roboto Black" panose="02000000000000000000" pitchFamily="2" charset="0"/>
              </a:rPr>
              <a:t>HUKUMAN PELAKU PUNGLI</a:t>
            </a:r>
            <a:endParaRPr lang="en-US" sz="2400" i="1" dirty="0">
              <a:solidFill>
                <a:srgbClr val="3E3E3E"/>
              </a:solidFill>
              <a:latin typeface="Cooper Black" pitchFamily="18" charset="0"/>
              <a:ea typeface="Roboto Black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sp>
        <p:nvSpPr>
          <p:cNvPr id="2" name="Snip and Round Single Corner Rectangle 1"/>
          <p:cNvSpPr/>
          <p:nvPr/>
        </p:nvSpPr>
        <p:spPr>
          <a:xfrm>
            <a:off x="882502" y="2137144"/>
            <a:ext cx="10813312" cy="4476307"/>
          </a:xfrm>
          <a:prstGeom prst="snip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dirty="0" err="1" smtClean="0">
                <a:solidFill>
                  <a:schemeClr val="tx1"/>
                </a:solidFill>
                <a:latin typeface="Arial Black" pitchFamily="34" charset="0"/>
              </a:rPr>
              <a:t>Pasal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12 UU No. 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20/2001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chemeClr val="tx1"/>
                </a:solidFill>
                <a:latin typeface="Arial Black" pitchFamily="34" charset="0"/>
              </a:rPr>
              <a:t>Didenda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pidana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penjara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seumur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hidup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penjara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paling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singkat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4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paling lama 20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pidana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denda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paling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sedikit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Rp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200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juta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paling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banyak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Rp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1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miliar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Pegawai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negeri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penyelenggara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negara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menerima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hadiah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janji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padahal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diketahui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patut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diduga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hadiah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janji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diberikan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menggerakkan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agar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melakukan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melakukan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sesuatu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jabatannya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, yang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bertentangan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Arial Black" pitchFamily="34" charset="0"/>
              </a:rPr>
              <a:t>kewajibannya</a:t>
            </a: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2028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="" xmlns:a16="http://schemas.microsoft.com/office/drawing/2014/main" id="{B3F7CB57-92D6-443A-8C57-8B03B10145FF}"/>
              </a:ext>
            </a:extLst>
          </p:cNvPr>
          <p:cNvSpPr txBox="1">
            <a:spLocks/>
          </p:cNvSpPr>
          <p:nvPr/>
        </p:nvSpPr>
        <p:spPr>
          <a:xfrm>
            <a:off x="4584322" y="97270"/>
            <a:ext cx="7531562" cy="97872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ea typeface="Roboto Black" panose="02000000000000000000" pitchFamily="2" charset="0"/>
              </a:rPr>
              <a:t>LANGKAH –LANGKAH EFEKTIF MEMBERANTAS PUNGLI</a:t>
            </a:r>
            <a:endParaRPr lang="en-US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  <a:ea typeface="Roboto Black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9" b="18637"/>
          <a:stretch/>
        </p:blipFill>
        <p:spPr>
          <a:xfrm>
            <a:off x="10629" y="0"/>
            <a:ext cx="4254500" cy="87729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22531" y="504659"/>
            <a:ext cx="1545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hnschrift" pitchFamily="34" charset="0"/>
              </a:rPr>
              <a:t>MAMUJU</a:t>
            </a:r>
            <a:endParaRPr lang="en-US" sz="2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hnschrift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" y="2019618"/>
            <a:ext cx="4380618" cy="4838382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="" xmlns:a16="http://schemas.microsoft.com/office/drawing/2014/main" id="{B3F7CB57-92D6-443A-8C57-8B03B10145FF}"/>
              </a:ext>
            </a:extLst>
          </p:cNvPr>
          <p:cNvSpPr txBox="1">
            <a:spLocks/>
          </p:cNvSpPr>
          <p:nvPr/>
        </p:nvSpPr>
        <p:spPr>
          <a:xfrm>
            <a:off x="4508206" y="1289341"/>
            <a:ext cx="7683794" cy="541071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buAutoNum type="arabicPeriod"/>
            </a:pP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OPD agar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mengidentifikasi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area yang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berpotensi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terjadi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pungli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dan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mengambil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langkah-langkah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untuk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memberantas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pungli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Laporkan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jika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ada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ASN yang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terlibat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pungli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dan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akan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ditindak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tegas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OPD agar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melakukan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pelayanan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yang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berbasis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teknologi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Memberikan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akses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yang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luas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kepada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masyarakat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terhadap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standar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pelayanan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secara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transparan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Meningkatkan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S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istem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Pengawasan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Internal</a:t>
            </a:r>
          </a:p>
          <a:p>
            <a:pPr marL="514350" indent="-514350">
              <a:buAutoNum type="arabicPeriod"/>
            </a:pP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Peningkatan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kualitas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ASN</a:t>
            </a:r>
          </a:p>
          <a:p>
            <a:pPr marL="514350" indent="-514350">
              <a:buAutoNum type="arabicPeriod"/>
            </a:pP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Membuka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akses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pengaduan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untuk</a:t>
            </a:r>
            <a:r>
              <a:rPr lang="en-US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 </a:t>
            </a:r>
            <a:r>
              <a:rPr lang="en-US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Roboto Black" panose="02000000000000000000" pitchFamily="2" charset="0"/>
              </a:rPr>
              <a:t>masyarakat</a:t>
            </a:r>
            <a:endParaRPr lang="en-US" sz="24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8292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0A0E85C3-88D4-4C42-AF52-07E0D5F26F00}"/>
              </a:ext>
            </a:extLst>
          </p:cNvPr>
          <p:cNvSpPr/>
          <p:nvPr/>
        </p:nvSpPr>
        <p:spPr>
          <a:xfrm>
            <a:off x="-12892207" y="-9228884"/>
            <a:ext cx="14811615" cy="14811615"/>
          </a:xfrm>
          <a:prstGeom prst="ellipse">
            <a:avLst/>
          </a:prstGeom>
          <a:noFill/>
          <a:ln>
            <a:solidFill>
              <a:srgbClr val="FEC1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3E3E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437D281-0B35-4181-B0BE-C9F1A3BEF3CD}"/>
              </a:ext>
            </a:extLst>
          </p:cNvPr>
          <p:cNvSpPr/>
          <p:nvPr/>
        </p:nvSpPr>
        <p:spPr>
          <a:xfrm>
            <a:off x="-14305183" y="-10641860"/>
            <a:ext cx="17499860" cy="17499860"/>
          </a:xfrm>
          <a:prstGeom prst="ellipse">
            <a:avLst/>
          </a:prstGeom>
          <a:noFill/>
          <a:ln>
            <a:solidFill>
              <a:srgbClr val="FEC1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3E3E"/>
              </a:solidFill>
            </a:endParaRPr>
          </a:p>
        </p:txBody>
      </p:sp>
      <p:sp>
        <p:nvSpPr>
          <p:cNvPr id="8" name="Up Ribbon 7"/>
          <p:cNvSpPr/>
          <p:nvPr/>
        </p:nvSpPr>
        <p:spPr>
          <a:xfrm>
            <a:off x="1122589" y="5484074"/>
            <a:ext cx="10010322" cy="823802"/>
          </a:xfrm>
          <a:prstGeom prst="ribbon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Bodoni MT Black" pitchFamily="18" charset="0"/>
              </a:rPr>
              <a:t>TERIMA KASIH</a:t>
            </a:r>
            <a:endParaRPr lang="en-US" sz="3200" dirty="0">
              <a:latin typeface="Bodoni MT Black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2" t="3817" r="19246" b="13178"/>
          <a:stretch/>
        </p:blipFill>
        <p:spPr>
          <a:xfrm>
            <a:off x="2360428" y="457200"/>
            <a:ext cx="7006856" cy="462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4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351</Words>
  <Application>Microsoft Office PowerPoint</Application>
  <PresentationFormat>Custom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KOMITMEN PEMDA DALAM MENCEGAH PUNGLI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Riadi .</dc:creator>
  <cp:lastModifiedBy>USER</cp:lastModifiedBy>
  <cp:revision>147</cp:revision>
  <dcterms:created xsi:type="dcterms:W3CDTF">2020-05-27T04:52:38Z</dcterms:created>
  <dcterms:modified xsi:type="dcterms:W3CDTF">2022-03-31T02:18:19Z</dcterms:modified>
</cp:coreProperties>
</file>