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8" r:id="rId4"/>
    <p:sldId id="271" r:id="rId5"/>
    <p:sldId id="284" r:id="rId6"/>
    <p:sldId id="333" r:id="rId7"/>
    <p:sldId id="334" r:id="rId8"/>
    <p:sldId id="335" r:id="rId9"/>
    <p:sldId id="336" r:id="rId10"/>
    <p:sldId id="337" r:id="rId11"/>
    <p:sldId id="338" r:id="rId12"/>
    <p:sldId id="340" r:id="rId13"/>
    <p:sldId id="339" r:id="rId14"/>
    <p:sldId id="342" r:id="rId15"/>
    <p:sldId id="341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43" r:id="rId26"/>
    <p:sldId id="353" r:id="rId27"/>
    <p:sldId id="354" r:id="rId28"/>
    <p:sldId id="355" r:id="rId29"/>
    <p:sldId id="357" r:id="rId30"/>
    <p:sldId id="356" r:id="rId31"/>
    <p:sldId id="358" r:id="rId32"/>
    <p:sldId id="360" r:id="rId33"/>
    <p:sldId id="359" r:id="rId34"/>
    <p:sldId id="361" r:id="rId35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xmlns="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4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91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1064" y="-380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ny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97140" y="6209032"/>
            <a:ext cx="280921" cy="2946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269155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796C2180-A0A3-439D-A7BE-7DF7EC20B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7A0BEDF-FF07-48FC-938B-4E1D5246EEC3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1DFB6824-E3BB-4844-B9D8-0AD7FC59981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1E4CB2B7-7190-4933-BC14-4098CBB084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FA7CA79-6371-4421-B743-5C9A4E61CF1E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20174F3-7B89-4BF0-963D-C2D507FE4C8A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590BFE3-3161-4AF5-8145-B91610252E0C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2BB593F-C860-4130-8008-FAED8E927A74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69BBF7F4-0D96-4085-8274-0DD80BB0E140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38DA952-2EC3-4F14-A106-5346AA3196A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2F123D6F-D506-480A-85BF-02E32B787F77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150EDDC6-EAE8-47F8-99EA-830DDBDA08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1A8B2CB-ECBC-45C7-B5F2-8FAF569891F2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B8980589-E603-4F36-BDDB-87099F2F4A8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CEA82518-4BE1-4964-8186-30C1EDFB20C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502DD2AD-F0D8-4638-AF3F-93DE47FCBC2D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C6B676EE-2A24-469D-851F-9123B94D32D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93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2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5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805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88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020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78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3" y="1523993"/>
            <a:ext cx="2769493" cy="450808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xmlns="" id="{97FBA5D5-9D26-4145-9A6D-E1B8D1507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F993DBB3-83A4-48ED-A030-276D3FA6129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704EBD44-378C-4ED7-A818-05C3DBEE9400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5A9D33B7-FAEA-4352-9EA8-17DA8710633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2DD3A1CC-1999-4F2B-9477-2B2D5FF6BE5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0B3D1F40-4DCC-4CB8-A055-86BC7F104D0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59292C63-2447-4D31-B7AA-770A911B0F6D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06DA6094-5954-4FAD-AF32-184A1FAD81B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027C7114-8C9E-48DD-8146-64981AFC10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D351F7EC-FADE-48DE-98C8-988120E44352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4918B9AF-99B8-4E36-980C-9A098120F27B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37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5BBC227-AF4F-4A86-8578-E4ED64CD1957}"/>
              </a:ext>
            </a:extLst>
          </p:cNvPr>
          <p:cNvGrpSpPr/>
          <p:nvPr userDrawn="1"/>
        </p:nvGrpSpPr>
        <p:grpSpPr>
          <a:xfrm>
            <a:off x="8908663" y="1442569"/>
            <a:ext cx="2607090" cy="4865936"/>
            <a:chOff x="3501573" y="3178068"/>
            <a:chExt cx="1340594" cy="273784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F75DA36E-DC6D-4420-8B91-D6BEC1BF25A4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1C33EBDE-2F8C-4AD2-9A7D-001C344CA9D9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B014FD0E-92B3-4762-8272-5D637A10AE3D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4696C806-CE75-40EE-95C9-74ECEFA302A5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C3200AA0-359B-491A-BC96-83532301F9FD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70607C34-9BB1-4319-8C5C-A85A2060C081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3A4272D2-6D45-44EC-BD11-8A4BE0307902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D0FA399A-BC28-4D32-A78A-FC8261C5E8D7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C326BD3C-38F7-43C5-B35E-1713A79B33FA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DF5678D1-55F9-46E9-AFA9-40C9D18F004A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FE5E5DBE-1E61-4D5D-A617-4CCA9F21FBDD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BC2924DE-DF35-4A81-AF44-7B792090892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5736" y="2152874"/>
            <a:ext cx="2168682" cy="350124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8726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75475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7512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61B3885-1448-4392-B14C-921FDF071E80}"/>
              </a:ext>
            </a:extLst>
          </p:cNvPr>
          <p:cNvSpPr/>
          <p:nvPr userDrawn="1"/>
        </p:nvSpPr>
        <p:spPr>
          <a:xfrm>
            <a:off x="651165" y="618259"/>
            <a:ext cx="10889672" cy="4987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B3272A90-4CB3-400C-BC02-EE05C73C622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2"/>
            <a:ext cx="7190531" cy="6857999"/>
          </a:xfrm>
          <a:custGeom>
            <a:avLst/>
            <a:gdLst>
              <a:gd name="connsiteX0" fmla="*/ 0 w 7190531"/>
              <a:gd name="connsiteY0" fmla="*/ 0 h 6857999"/>
              <a:gd name="connsiteX1" fmla="*/ 6164429 w 7190531"/>
              <a:gd name="connsiteY1" fmla="*/ 0 h 6857999"/>
              <a:gd name="connsiteX2" fmla="*/ 6476156 w 7190531"/>
              <a:gd name="connsiteY2" fmla="*/ 311727 h 6857999"/>
              <a:gd name="connsiteX3" fmla="*/ 6227252 w 7190531"/>
              <a:gd name="connsiteY3" fmla="*/ 617122 h 6857999"/>
              <a:gd name="connsiteX4" fmla="*/ 6164430 w 7190531"/>
              <a:gd name="connsiteY4" fmla="*/ 623455 h 6857999"/>
              <a:gd name="connsiteX5" fmla="*/ 6878804 w 7190531"/>
              <a:gd name="connsiteY5" fmla="*/ 623455 h 6857999"/>
              <a:gd name="connsiteX6" fmla="*/ 7190531 w 7190531"/>
              <a:gd name="connsiteY6" fmla="*/ 935182 h 6857999"/>
              <a:gd name="connsiteX7" fmla="*/ 6878804 w 7190531"/>
              <a:gd name="connsiteY7" fmla="*/ 1246909 h 6857999"/>
              <a:gd name="connsiteX8" fmla="*/ 6489146 w 7190531"/>
              <a:gd name="connsiteY8" fmla="*/ 1246909 h 6857999"/>
              <a:gd name="connsiteX9" fmla="*/ 6551968 w 7190531"/>
              <a:gd name="connsiteY9" fmla="*/ 1253242 h 6857999"/>
              <a:gd name="connsiteX10" fmla="*/ 6800872 w 7190531"/>
              <a:gd name="connsiteY10" fmla="*/ 1558637 h 6857999"/>
              <a:gd name="connsiteX11" fmla="*/ 6489145 w 7190531"/>
              <a:gd name="connsiteY11" fmla="*/ 1870364 h 6857999"/>
              <a:gd name="connsiteX12" fmla="*/ 5988154 w 7190531"/>
              <a:gd name="connsiteY12" fmla="*/ 1870364 h 6857999"/>
              <a:gd name="connsiteX13" fmla="*/ 6050977 w 7190531"/>
              <a:gd name="connsiteY13" fmla="*/ 1876697 h 6857999"/>
              <a:gd name="connsiteX14" fmla="*/ 6299881 w 7190531"/>
              <a:gd name="connsiteY14" fmla="*/ 2182091 h 6857999"/>
              <a:gd name="connsiteX15" fmla="*/ 5988153 w 7190531"/>
              <a:gd name="connsiteY15" fmla="*/ 2493818 h 6857999"/>
              <a:gd name="connsiteX16" fmla="*/ 6776748 w 7190531"/>
              <a:gd name="connsiteY16" fmla="*/ 2493818 h 6857999"/>
              <a:gd name="connsiteX17" fmla="*/ 7088475 w 7190531"/>
              <a:gd name="connsiteY17" fmla="*/ 2805545 h 6857999"/>
              <a:gd name="connsiteX18" fmla="*/ 6776748 w 7190531"/>
              <a:gd name="connsiteY18" fmla="*/ 3117272 h 6857999"/>
              <a:gd name="connsiteX19" fmla="*/ 4995449 w 7190531"/>
              <a:gd name="connsiteY19" fmla="*/ 3117272 h 6857999"/>
              <a:gd name="connsiteX20" fmla="*/ 5307176 w 7190531"/>
              <a:gd name="connsiteY20" fmla="*/ 3428999 h 6857999"/>
              <a:gd name="connsiteX21" fmla="*/ 4995449 w 7190531"/>
              <a:gd name="connsiteY21" fmla="*/ 3740726 h 6857999"/>
              <a:gd name="connsiteX22" fmla="*/ 5997428 w 7190531"/>
              <a:gd name="connsiteY22" fmla="*/ 3740726 h 6857999"/>
              <a:gd name="connsiteX23" fmla="*/ 6309155 w 7190531"/>
              <a:gd name="connsiteY23" fmla="*/ 4052454 h 6857999"/>
              <a:gd name="connsiteX24" fmla="*/ 5997428 w 7190531"/>
              <a:gd name="connsiteY24" fmla="*/ 4364181 h 6857999"/>
              <a:gd name="connsiteX25" fmla="*/ 6405641 w 7190531"/>
              <a:gd name="connsiteY25" fmla="*/ 4364181 h 6857999"/>
              <a:gd name="connsiteX26" fmla="*/ 6717369 w 7190531"/>
              <a:gd name="connsiteY26" fmla="*/ 4675908 h 6857999"/>
              <a:gd name="connsiteX27" fmla="*/ 6405641 w 7190531"/>
              <a:gd name="connsiteY27" fmla="*/ 4987636 h 6857999"/>
              <a:gd name="connsiteX28" fmla="*/ 5719098 w 7190531"/>
              <a:gd name="connsiteY28" fmla="*/ 4987636 h 6857999"/>
              <a:gd name="connsiteX29" fmla="*/ 6030826 w 7190531"/>
              <a:gd name="connsiteY29" fmla="*/ 5299363 h 6857999"/>
              <a:gd name="connsiteX30" fmla="*/ 5719098 w 7190531"/>
              <a:gd name="connsiteY30" fmla="*/ 5611090 h 6857999"/>
              <a:gd name="connsiteX31" fmla="*/ 4939779 w 7190531"/>
              <a:gd name="connsiteY31" fmla="*/ 5611090 h 6857999"/>
              <a:gd name="connsiteX32" fmla="*/ 5251506 w 7190531"/>
              <a:gd name="connsiteY32" fmla="*/ 5922817 h 6857999"/>
              <a:gd name="connsiteX33" fmla="*/ 4939779 w 7190531"/>
              <a:gd name="connsiteY33" fmla="*/ 6234545 h 6857999"/>
              <a:gd name="connsiteX34" fmla="*/ 5988147 w 7190531"/>
              <a:gd name="connsiteY34" fmla="*/ 6234545 h 6857999"/>
              <a:gd name="connsiteX35" fmla="*/ 6299874 w 7190531"/>
              <a:gd name="connsiteY35" fmla="*/ 6546272 h 6857999"/>
              <a:gd name="connsiteX36" fmla="*/ 5988147 w 7190531"/>
              <a:gd name="connsiteY36" fmla="*/ 6857999 h 6857999"/>
              <a:gd name="connsiteX37" fmla="*/ 0 w 7190531"/>
              <a:gd name="connsiteY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190531" h="6857999">
                <a:moveTo>
                  <a:pt x="0" y="0"/>
                </a:moveTo>
                <a:lnTo>
                  <a:pt x="6164429" y="0"/>
                </a:lnTo>
                <a:cubicBezTo>
                  <a:pt x="6336591" y="0"/>
                  <a:pt x="6476156" y="139565"/>
                  <a:pt x="6476156" y="311727"/>
                </a:cubicBezTo>
                <a:cubicBezTo>
                  <a:pt x="6476156" y="462369"/>
                  <a:pt x="6369301" y="588054"/>
                  <a:pt x="6227252" y="617122"/>
                </a:cubicBezTo>
                <a:lnTo>
                  <a:pt x="6164430" y="623455"/>
                </a:lnTo>
                <a:lnTo>
                  <a:pt x="6878804" y="623455"/>
                </a:lnTo>
                <a:cubicBezTo>
                  <a:pt x="7050966" y="623455"/>
                  <a:pt x="7190531" y="763020"/>
                  <a:pt x="7190531" y="935182"/>
                </a:cubicBezTo>
                <a:cubicBezTo>
                  <a:pt x="7190531" y="1107344"/>
                  <a:pt x="7050966" y="1246909"/>
                  <a:pt x="6878804" y="1246909"/>
                </a:cubicBezTo>
                <a:lnTo>
                  <a:pt x="6489146" y="1246909"/>
                </a:lnTo>
                <a:lnTo>
                  <a:pt x="6551968" y="1253242"/>
                </a:lnTo>
                <a:cubicBezTo>
                  <a:pt x="6694017" y="1282309"/>
                  <a:pt x="6800872" y="1407995"/>
                  <a:pt x="6800872" y="1558637"/>
                </a:cubicBezTo>
                <a:cubicBezTo>
                  <a:pt x="6800872" y="1730799"/>
                  <a:pt x="6661307" y="1870364"/>
                  <a:pt x="6489145" y="1870364"/>
                </a:cubicBezTo>
                <a:lnTo>
                  <a:pt x="5988154" y="1870364"/>
                </a:lnTo>
                <a:lnTo>
                  <a:pt x="6050977" y="1876697"/>
                </a:lnTo>
                <a:cubicBezTo>
                  <a:pt x="6193026" y="1905764"/>
                  <a:pt x="6299881" y="2031449"/>
                  <a:pt x="6299881" y="2182091"/>
                </a:cubicBezTo>
                <a:cubicBezTo>
                  <a:pt x="6299881" y="2354253"/>
                  <a:pt x="6160315" y="2493818"/>
                  <a:pt x="5988153" y="2493818"/>
                </a:cubicBezTo>
                <a:lnTo>
                  <a:pt x="6776748" y="2493818"/>
                </a:lnTo>
                <a:cubicBezTo>
                  <a:pt x="6948910" y="2493818"/>
                  <a:pt x="7088475" y="2633383"/>
                  <a:pt x="7088475" y="2805545"/>
                </a:cubicBezTo>
                <a:cubicBezTo>
                  <a:pt x="7088475" y="2977707"/>
                  <a:pt x="6948910" y="3117272"/>
                  <a:pt x="6776748" y="3117272"/>
                </a:cubicBezTo>
                <a:lnTo>
                  <a:pt x="4995449" y="3117272"/>
                </a:lnTo>
                <a:cubicBezTo>
                  <a:pt x="5167611" y="3117272"/>
                  <a:pt x="5307176" y="3256837"/>
                  <a:pt x="5307176" y="3428999"/>
                </a:cubicBezTo>
                <a:cubicBezTo>
                  <a:pt x="5307176" y="3601161"/>
                  <a:pt x="5167611" y="3740726"/>
                  <a:pt x="4995449" y="3740726"/>
                </a:cubicBezTo>
                <a:lnTo>
                  <a:pt x="5997428" y="3740726"/>
                </a:lnTo>
                <a:cubicBezTo>
                  <a:pt x="6169590" y="3740726"/>
                  <a:pt x="6309155" y="3880292"/>
                  <a:pt x="6309155" y="4052454"/>
                </a:cubicBezTo>
                <a:cubicBezTo>
                  <a:pt x="6309155" y="4224616"/>
                  <a:pt x="6169590" y="4364181"/>
                  <a:pt x="5997428" y="4364181"/>
                </a:cubicBezTo>
                <a:lnTo>
                  <a:pt x="6405641" y="4364181"/>
                </a:lnTo>
                <a:cubicBezTo>
                  <a:pt x="6577803" y="4364181"/>
                  <a:pt x="6717369" y="4503746"/>
                  <a:pt x="6717369" y="4675908"/>
                </a:cubicBezTo>
                <a:cubicBezTo>
                  <a:pt x="6717369" y="4848070"/>
                  <a:pt x="6577803" y="4987636"/>
                  <a:pt x="6405641" y="4987636"/>
                </a:cubicBezTo>
                <a:lnTo>
                  <a:pt x="5719098" y="4987636"/>
                </a:lnTo>
                <a:cubicBezTo>
                  <a:pt x="5891260" y="4987636"/>
                  <a:pt x="6030826" y="5127201"/>
                  <a:pt x="6030826" y="5299363"/>
                </a:cubicBezTo>
                <a:cubicBezTo>
                  <a:pt x="6030826" y="5471525"/>
                  <a:pt x="5891260" y="5611090"/>
                  <a:pt x="5719098" y="5611090"/>
                </a:cubicBezTo>
                <a:lnTo>
                  <a:pt x="4939779" y="5611090"/>
                </a:lnTo>
                <a:cubicBezTo>
                  <a:pt x="5111941" y="5611090"/>
                  <a:pt x="5251506" y="5750655"/>
                  <a:pt x="5251506" y="5922817"/>
                </a:cubicBezTo>
                <a:cubicBezTo>
                  <a:pt x="5251506" y="6094979"/>
                  <a:pt x="5111941" y="6234545"/>
                  <a:pt x="4939779" y="6234545"/>
                </a:cubicBezTo>
                <a:lnTo>
                  <a:pt x="5988147" y="6234545"/>
                </a:lnTo>
                <a:cubicBezTo>
                  <a:pt x="6160309" y="6234545"/>
                  <a:pt x="6299874" y="6374110"/>
                  <a:pt x="6299874" y="6546272"/>
                </a:cubicBezTo>
                <a:cubicBezTo>
                  <a:pt x="6299874" y="6718434"/>
                  <a:pt x="6160309" y="6857999"/>
                  <a:pt x="5988147" y="6857999"/>
                </a:cubicBez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646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1999" y="1531249"/>
            <a:ext cx="32004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E4681DE-5BAF-4822-8702-F6863C3B7855}"/>
              </a:ext>
            </a:extLst>
          </p:cNvPr>
          <p:cNvSpPr/>
          <p:nvPr userDrawn="1"/>
        </p:nvSpPr>
        <p:spPr>
          <a:xfrm>
            <a:off x="4694736" y="1531249"/>
            <a:ext cx="32004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7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4825" y="1332216"/>
            <a:ext cx="11182350" cy="35731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6175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123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65" r:id="rId11"/>
    <p:sldLayoutId id="2147483669" r:id="rId12"/>
    <p:sldLayoutId id="2147483677" r:id="rId13"/>
    <p:sldLayoutId id="2147483679" r:id="rId14"/>
    <p:sldLayoutId id="2147483680" r:id="rId15"/>
    <p:sldLayoutId id="2147483682" r:id="rId16"/>
    <p:sldLayoutId id="214748368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://www.free-powerpoint-templates-design.com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hyperlink" Target="http://www.inspektorat.mamujukab.go.id/" TargetMode="External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1" y="2143125"/>
            <a:ext cx="12192000" cy="257175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15" y="0"/>
            <a:ext cx="12192000" cy="6857999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xmlns="" id="{0DCE396B-56CD-45D7-98D7-106617701172}"/>
              </a:ext>
            </a:extLst>
          </p:cNvPr>
          <p:cNvSpPr/>
          <p:nvPr/>
        </p:nvSpPr>
        <p:spPr>
          <a:xfrm rot="2700000">
            <a:off x="9594371" y="5402426"/>
            <a:ext cx="283417" cy="631394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xmlns="" id="{6A256712-DA33-403D-B8C2-77860E1CFEBE}"/>
              </a:ext>
            </a:extLst>
          </p:cNvPr>
          <p:cNvSpPr txBox="1"/>
          <p:nvPr/>
        </p:nvSpPr>
        <p:spPr>
          <a:xfrm>
            <a:off x="536428" y="6480893"/>
            <a:ext cx="11602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000" dirty="0" smtClean="0">
                <a:solidFill>
                  <a:schemeClr val="bg1"/>
                </a:solidFill>
                <a:cs typeface="Arial" pitchFamily="34" charset="0"/>
              </a:rPr>
              <a:t>                                   </a:t>
            </a:r>
            <a:r>
              <a:rPr lang="id-ID" altLang="ko-KR" sz="1000" dirty="0" smtClean="0">
                <a:solidFill>
                  <a:schemeClr val="bg1"/>
                </a:solidFill>
                <a:cs typeface="Arial" pitchFamily="34" charset="0"/>
                <a:hlinkClick r:id="rId4"/>
              </a:rPr>
              <a:t>www.inspektorat.mamujukab.go.id</a:t>
            </a:r>
            <a:r>
              <a:rPr lang="id-ID" altLang="ko-KR" sz="1000" dirty="0" smtClean="0">
                <a:solidFill>
                  <a:schemeClr val="bg1"/>
                </a:solidFill>
                <a:cs typeface="Arial" pitchFamily="34" charset="0"/>
              </a:rPr>
              <a:t>                                      </a:t>
            </a:r>
            <a:r>
              <a:rPr lang="id-ID" altLang="ko-KR" sz="1000" dirty="0" smtClean="0">
                <a:solidFill>
                  <a:schemeClr val="accent1"/>
                </a:solidFill>
                <a:cs typeface="Arial" pitchFamily="34" charset="0"/>
              </a:rPr>
              <a:t>  inspektoratdaerahmamuju              </a:t>
            </a:r>
            <a:r>
              <a:rPr lang="id-ID" altLang="ko-KR" sz="1000" dirty="0" smtClean="0">
                <a:solidFill>
                  <a:schemeClr val="bg1"/>
                </a:solidFill>
                <a:cs typeface="Arial" pitchFamily="34" charset="0"/>
              </a:rPr>
              <a:t>                                              </a:t>
            </a:r>
            <a:r>
              <a:rPr lang="id-ID" altLang="ko-KR" sz="1000" dirty="0" smtClean="0">
                <a:solidFill>
                  <a:schemeClr val="accent1"/>
                </a:solidFill>
                <a:cs typeface="Arial" pitchFamily="34" charset="0"/>
              </a:rPr>
              <a:t>inspektorat@mamujukab.go.id</a:t>
            </a:r>
            <a:endParaRPr lang="ko-KR" altLang="en-US" sz="10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6" name="Block Arc 14">
            <a:extLst>
              <a:ext uri="{FF2B5EF4-FFF2-40B4-BE49-F238E27FC236}">
                <a16:creationId xmlns:a16="http://schemas.microsoft.com/office/drawing/2014/main" xmlns="" id="{F84CC100-88A8-4E3E-8091-D49E44C308ED}"/>
              </a:ext>
            </a:extLst>
          </p:cNvPr>
          <p:cNvSpPr/>
          <p:nvPr/>
        </p:nvSpPr>
        <p:spPr>
          <a:xfrm rot="16200000">
            <a:off x="1456523" y="6410105"/>
            <a:ext cx="200163" cy="341738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9" b="100000" l="0" r="100000">
                        <a14:foregroundMark x1="37333" y1="46222" x2="37333" y2="46222"/>
                        <a14:foregroundMark x1="49333" y1="37333" x2="49333" y2="37333"/>
                        <a14:foregroundMark x1="67556" y1="34667" x2="67556" y2="34667"/>
                        <a14:foregroundMark x1="47111" y1="65778" x2="47111" y2="65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597" y="6415449"/>
            <a:ext cx="570402" cy="377108"/>
          </a:xfrm>
          <a:prstGeom prst="rect">
            <a:avLst/>
          </a:prstGeom>
        </p:spPr>
      </p:pic>
      <p:sp>
        <p:nvSpPr>
          <p:cNvPr id="11" name="Isosceles Triangle 51">
            <a:extLst>
              <a:ext uri="{FF2B5EF4-FFF2-40B4-BE49-F238E27FC236}">
                <a16:creationId xmlns:a16="http://schemas.microsoft.com/office/drawing/2014/main" xmlns="" id="{2296D13E-298C-4F01-A77D-43547A7AEFA9}"/>
              </a:ext>
            </a:extLst>
          </p:cNvPr>
          <p:cNvSpPr/>
          <p:nvPr/>
        </p:nvSpPr>
        <p:spPr>
          <a:xfrm>
            <a:off x="8360318" y="6506663"/>
            <a:ext cx="294155" cy="174393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-53315" y="2500665"/>
            <a:ext cx="12192000" cy="2151932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8" b="100000" l="0" r="100000">
                        <a14:foregroundMark x1="45639" y1="82813" x2="45639" y2="82813"/>
                        <a14:foregroundMark x1="65265" y1="77500" x2="65265" y2="77500"/>
                        <a14:foregroundMark x1="75701" y1="78750" x2="75701" y2="78750"/>
                        <a14:foregroundMark x1="24766" y1="78750" x2="24766" y2="78750"/>
                        <a14:foregroundMark x1="50935" y1="78125" x2="50935" y2="78125"/>
                        <a14:foregroundMark x1="34579" y1="53906" x2="34579" y2="53906"/>
                        <a14:foregroundMark x1="55452" y1="53906" x2="55452" y2="53906"/>
                        <a14:foregroundMark x1="44393" y1="53281" x2="44393" y2="53281"/>
                        <a14:foregroundMark x1="48287" y1="44844" x2="48287" y2="44844"/>
                        <a14:foregroundMark x1="53583" y1="43438" x2="53583" y2="43438"/>
                        <a14:foregroundMark x1="56231" y1="35000" x2="56231" y2="35000"/>
                        <a14:foregroundMark x1="22897" y1="45469" x2="22897" y2="45469"/>
                        <a14:foregroundMark x1="20249" y1="50625" x2="20249" y2="50625"/>
                        <a14:foregroundMark x1="33956" y1="80156" x2="33956" y2="80156"/>
                        <a14:foregroundMark x1="56231" y1="82031" x2="56231" y2="82031"/>
                        <a14:foregroundMark x1="61994" y1="82031" x2="61994" y2="82031"/>
                        <a14:foregroundMark x1="69938" y1="78125" x2="69938" y2="78125"/>
                        <a14:foregroundMark x1="41121" y1="79531" x2="41121" y2="79531"/>
                        <a14:foregroundMark x1="32710" y1="74219" x2="36604" y2="7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735" y="587476"/>
            <a:ext cx="1411101" cy="13736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472" y="533565"/>
            <a:ext cx="1360026" cy="13736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55" y="340825"/>
            <a:ext cx="1564413" cy="15644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904" y="533565"/>
            <a:ext cx="1726347" cy="1472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547E4F-5C76-4D91-B003-02F9BB5160BF}"/>
              </a:ext>
            </a:extLst>
          </p:cNvPr>
          <p:cNvSpPr txBox="1"/>
          <p:nvPr/>
        </p:nvSpPr>
        <p:spPr>
          <a:xfrm>
            <a:off x="1092456" y="2699468"/>
            <a:ext cx="10490199" cy="175432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SOSIALISASI SABER PUNGLI</a:t>
            </a:r>
          </a:p>
          <a:p>
            <a:pPr algn="ctr"/>
            <a:r>
              <a:rPr lang="en-US" altLang="ko-KR" sz="54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UPP KABUPATEN MAMUJU</a:t>
            </a:r>
            <a:endParaRPr lang="en-US" altLang="ko-KR" sz="5400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93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ITU PUNGLI 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3889" r="3889" b="9260"/>
          <a:stretch/>
        </p:blipFill>
        <p:spPr>
          <a:xfrm>
            <a:off x="673100" y="266700"/>
            <a:ext cx="11087101" cy="6210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DAMPAK PUNGLI 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6033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4259" r="4074" b="9259"/>
          <a:stretch/>
        </p:blipFill>
        <p:spPr>
          <a:xfrm>
            <a:off x="635000" y="463550"/>
            <a:ext cx="10922000" cy="5930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91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4258" r="4074" b="9630"/>
          <a:stretch/>
        </p:blipFill>
        <p:spPr>
          <a:xfrm>
            <a:off x="825500" y="476250"/>
            <a:ext cx="10858500" cy="590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048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4445" r="4074" b="9630"/>
          <a:stretch/>
        </p:blipFill>
        <p:spPr>
          <a:xfrm>
            <a:off x="368300" y="304800"/>
            <a:ext cx="11506200" cy="6223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5848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4259" r="4445" b="9814"/>
          <a:stretch/>
        </p:blipFill>
        <p:spPr>
          <a:xfrm>
            <a:off x="482600" y="292100"/>
            <a:ext cx="11239500" cy="607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36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4446" r="4446" b="10740"/>
          <a:stretch/>
        </p:blipFill>
        <p:spPr>
          <a:xfrm>
            <a:off x="698500" y="520700"/>
            <a:ext cx="10896600" cy="5816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93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174204"/>
            <a:ext cx="971257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DASAR UNTUK PEMBERANTASAN PUNGLI 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72128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72" y="0"/>
            <a:ext cx="12247372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4445" r="4259" b="11111"/>
          <a:stretch/>
        </p:blipFill>
        <p:spPr>
          <a:xfrm>
            <a:off x="393700" y="304800"/>
            <a:ext cx="11468100" cy="6261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24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174204"/>
            <a:ext cx="971257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BAGAIMANA SUSUNAN ORGANISASI SABER 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PUNGLI 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27993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12192000" cy="565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6481" r="5000" b="9167"/>
          <a:stretch/>
        </p:blipFill>
        <p:spPr>
          <a:xfrm>
            <a:off x="635000" y="571500"/>
            <a:ext cx="110871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5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4258" r="3704" b="9167"/>
          <a:stretch/>
        </p:blipFill>
        <p:spPr>
          <a:xfrm>
            <a:off x="1727200" y="571500"/>
            <a:ext cx="9067800" cy="565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922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4258" r="3889" b="9630"/>
          <a:stretch/>
        </p:blipFill>
        <p:spPr>
          <a:xfrm>
            <a:off x="838200" y="476250"/>
            <a:ext cx="10515600" cy="590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344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VISI SATGAS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15311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" t="4629" r="4258" b="9445"/>
          <a:stretch/>
        </p:blipFill>
        <p:spPr>
          <a:xfrm>
            <a:off x="419100" y="317500"/>
            <a:ext cx="11290300" cy="632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517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</a:t>
            </a:r>
            <a:r>
              <a:rPr lang="en-US" altLang="ko-KR" sz="4800" b="1" i="1" dirty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M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ISI SATGAS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75216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3888" r="3518" b="10370"/>
          <a:stretch/>
        </p:blipFill>
        <p:spPr>
          <a:xfrm>
            <a:off x="787400" y="419100"/>
            <a:ext cx="10985500" cy="6134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613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TUGAS SATGAS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11675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4629" r="3889" b="10185"/>
          <a:stretch/>
        </p:blipFill>
        <p:spPr>
          <a:xfrm>
            <a:off x="622300" y="317500"/>
            <a:ext cx="11125200" cy="6045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278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SASARAN SATGAS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87094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3888" r="3889" b="9259"/>
          <a:stretch/>
        </p:blipFill>
        <p:spPr>
          <a:xfrm>
            <a:off x="482600" y="266700"/>
            <a:ext cx="11252200" cy="6388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838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543535"/>
            <a:ext cx="97125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WEWENANG SATGAS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26282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" t="4074" r="4630" b="10556"/>
          <a:stretch/>
        </p:blipFill>
        <p:spPr>
          <a:xfrm>
            <a:off x="571500" y="501650"/>
            <a:ext cx="11049000" cy="5854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64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1" t="3999" r="4191" b="9143"/>
          <a:stretch/>
        </p:blipFill>
        <p:spPr>
          <a:xfrm>
            <a:off x="622300" y="457200"/>
            <a:ext cx="11023600" cy="579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554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2174204"/>
            <a:ext cx="971257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YANG MENJADI WILAYAH RAWAN PUNGLI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05536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4259" r="5000" b="9815"/>
          <a:stretch/>
        </p:blipFill>
        <p:spPr>
          <a:xfrm>
            <a:off x="838200" y="292100"/>
            <a:ext cx="10502900" cy="6019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6651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4258" r="4074" b="10926"/>
          <a:stretch/>
        </p:blipFill>
        <p:spPr>
          <a:xfrm>
            <a:off x="482600" y="292100"/>
            <a:ext cx="11188700" cy="612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917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4" b="102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D4FDAF-16D9-46EF-AD96-DA507465EE98}"/>
              </a:ext>
            </a:extLst>
          </p:cNvPr>
          <p:cNvSpPr/>
          <p:nvPr/>
        </p:nvSpPr>
        <p:spPr>
          <a:xfrm>
            <a:off x="1" y="1212112"/>
            <a:ext cx="12192000" cy="363611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0A825AC-6CDC-4F5A-B949-E3080DE73AE6}"/>
              </a:ext>
            </a:extLst>
          </p:cNvPr>
          <p:cNvSpPr/>
          <p:nvPr/>
        </p:nvSpPr>
        <p:spPr>
          <a:xfrm>
            <a:off x="0" y="1867078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2355378" y="1998791"/>
            <a:ext cx="9712573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APA PERAN MASYARAKAT UNTUK MEMBERANTAS  PUNGLI</a:t>
            </a:r>
            <a:r>
              <a:rPr lang="en-US" altLang="ko-KR" sz="4800" b="1" i="1" dirty="0" smtClean="0">
                <a:solidFill>
                  <a:schemeClr val="bg1"/>
                </a:solidFill>
                <a:latin typeface="Bookman Old Style" pitchFamily="18" charset="0"/>
                <a:cs typeface="Arial" pitchFamily="34" charset="0"/>
              </a:rPr>
              <a:t>?</a:t>
            </a:r>
            <a:endParaRPr lang="ko-KR" altLang="en-US" sz="4800" b="1" i="1" dirty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3D8752D6-0CAA-4881-B8EC-EDF9510C9A31}"/>
              </a:ext>
            </a:extLst>
          </p:cNvPr>
          <p:cNvSpPr/>
          <p:nvPr/>
        </p:nvSpPr>
        <p:spPr>
          <a:xfrm rot="19800000">
            <a:off x="1489819" y="2526605"/>
            <a:ext cx="534486" cy="146750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80019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3889" r="4259" b="9629"/>
          <a:stretch/>
        </p:blipFill>
        <p:spPr>
          <a:xfrm>
            <a:off x="457200" y="266700"/>
            <a:ext cx="11226800" cy="619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47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3704" r="4074" b="10370"/>
          <a:stretch/>
        </p:blipFill>
        <p:spPr>
          <a:xfrm>
            <a:off x="419100" y="254000"/>
            <a:ext cx="11277600" cy="5892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2002146-F106-483B-8C4D-E251FF6B1B7F}"/>
              </a:ext>
            </a:extLst>
          </p:cNvPr>
          <p:cNvSpPr/>
          <p:nvPr/>
        </p:nvSpPr>
        <p:spPr>
          <a:xfrm>
            <a:off x="1" y="5118605"/>
            <a:ext cx="12191999" cy="12446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20C8F30-9C91-4D39-A29C-BCE4134E41E9}"/>
              </a:ext>
            </a:extLst>
          </p:cNvPr>
          <p:cNvSpPr txBox="1"/>
          <p:nvPr/>
        </p:nvSpPr>
        <p:spPr>
          <a:xfrm>
            <a:off x="0" y="5233074"/>
            <a:ext cx="12192000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 smtClean="0">
                <a:solidFill>
                  <a:schemeClr val="bg1"/>
                </a:solidFill>
                <a:cs typeface="Arial" pitchFamily="34" charset="0"/>
              </a:rPr>
              <a:t>T</a:t>
            </a:r>
            <a:r>
              <a:rPr lang="id-ID" altLang="ko-KR" sz="6000" dirty="0" smtClean="0">
                <a:solidFill>
                  <a:schemeClr val="bg1"/>
                </a:solidFill>
                <a:cs typeface="Arial" pitchFamily="34" charset="0"/>
              </a:rPr>
              <a:t>ERIMA KASIH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53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3977</TotalTime>
  <Words>67</Words>
  <Application>Microsoft Office PowerPoint</Application>
  <PresentationFormat>Custom</PresentationFormat>
  <Paragraphs>15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212</cp:revision>
  <cp:lastPrinted>2020-06-15T05:32:19Z</cp:lastPrinted>
  <dcterms:created xsi:type="dcterms:W3CDTF">2019-01-14T06:35:35Z</dcterms:created>
  <dcterms:modified xsi:type="dcterms:W3CDTF">2022-03-30T04:50:45Z</dcterms:modified>
</cp:coreProperties>
</file>