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8" r:id="rId5"/>
    <p:sldId id="269" r:id="rId6"/>
    <p:sldId id="271" r:id="rId7"/>
    <p:sldId id="274" r:id="rId8"/>
    <p:sldId id="275" r:id="rId9"/>
    <p:sldId id="272" r:id="rId10"/>
    <p:sldId id="273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413DC-FCD9-4C57-A609-0D52E48F1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753857-3D70-45B4-B9D3-1B3035B73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27B9A-AF38-4260-9E7E-A21CEEFDB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5B26C-CC6C-40DE-9E3A-699E5FDA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81405-0337-4ECB-A94D-6548AD87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959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409A0-009C-4854-80CB-DA6765AE8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D7B3D-9544-4DCC-800A-5114617FB7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0BE7D-BFD1-4F3E-A774-EDFC3909A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40652-3A76-49C8-8C59-24726AF46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43306-9F12-4C58-871C-A58A02618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6006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A44B4-1145-4486-A965-04316A8EA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275BC-8227-4DC1-B313-306E78C36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14F6D-BD17-4BAA-B9A4-169C55230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F3C66-E05D-423C-B6AC-D7FF589E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6A6C7-4882-493D-9A16-E3ABB6940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051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151D-B588-4A45-8B67-B9A9A1B37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61551-14D2-423C-8155-843815A721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92E88-4F47-4842-9087-9E5129E92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4D0794-05D9-45DD-8435-317D567DF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E594E5-61C4-43E4-B68C-F96A046CD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91419C-D5B2-41C1-96FD-F5B1E825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2637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E54C-DDF9-4C0E-8189-D80B17314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F8A38-3E91-4B37-8783-6B479CAF1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26F0A-693A-4CD1-B48C-E425B86825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6E645-66DD-42E8-B748-FD3F109A3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F00C57-69F0-429D-A8D4-E293B21C1E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BC11D2-7C11-4593-BC36-8BFB7C58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5CC639-68F1-4F5F-AC2D-2264846CB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BB14C2-DE8D-4978-B3C0-4F5D697E4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91064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FCB59-3C36-4B64-9293-33DB9B214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F7C244-BFD1-4D8F-9726-A690D3169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FAC5C5-7EC7-45D1-80DE-5EDF74EC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0C423-8C08-48CF-893C-418A673BA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59891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55798A-CA83-4D55-B304-077F59908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0B9309-A06A-4785-9CE4-259C4BA3B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5FB259-2093-4ABA-9DD8-3BAEE07D9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379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16087-FD99-4802-8868-05F9A2500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88EC0-A64F-44F1-BE01-FE4C6C7B5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0A9E8-A144-4FEA-99AF-5AB1D9D201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1BF901-F1BE-4FFF-A1AE-AB37B653F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44EDA-1C86-49E0-B513-9A1006EFC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99C72-397C-4F35-81FC-3C19D3944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181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345A0-430D-4631-B6AB-85DE62C7F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061F97-75B9-41F2-8F7B-56B68F729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1734F-3912-40FE-A091-876136143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575E6-F2C3-4B56-828B-049FCC714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767ED3-6E36-400D-A58C-FD4DEF980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6FFD9-54F0-488B-B7FD-92AEBB639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9382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14682-14C9-4695-81DF-5E15B5B3D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A16E27-3277-485E-98F8-075D8988DC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8EDAA-BBBE-4416-B92C-445E56A28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5C3FD-9695-434C-9471-5575B9697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706E5-8FA5-44DE-8F02-B9A41AB4D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7973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760897-CA2F-4B8A-A2E3-1471837C19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51C215-8ED9-4D8A-A09C-24C82C095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6D130-E316-4790-8019-669230BE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7E4A8-F4B9-462B-970F-C57FC6111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0B8D3-76FB-43AC-B311-67C672D7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5852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B3726B-AB3C-4E9F-BF57-78CB157AE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F83BD-93C3-4F27-9D39-EE4E8E8EA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C7C86-D9BB-4487-A336-98807EE82D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652D0-2EDF-46B3-B483-FA806D1D215C}" type="datetimeFigureOut">
              <a:rPr lang="en-ID" smtClean="0"/>
              <a:t>12/04/2022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EEFE7-4D48-48E7-BA38-E40D9000B0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C1A71-3651-4CFE-A88E-C2758380C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979D3-4656-45C4-A55E-AFBC4F7AA04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7194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593F9-368B-404F-8054-BD1C6FF44D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SOSIALISASI SABER PUNGLI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02A09C-641B-4DFA-A700-2FBFAA4E84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95473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A03B9-0F79-4F42-BCB4-02B73D8B33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SOSIALISASI SATUAN SAPU BERSIH PUNGUTAN LIAR (SABER PUNGLI)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AA4AC-70EF-4F17-BD48-361EB67040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endParaRPr lang="en-ID" dirty="0"/>
          </a:p>
          <a:p>
            <a:r>
              <a:rPr lang="en-ID" dirty="0"/>
              <a:t>DISAMPAIKAN DALAM SOSIALISASI UNTUK KOMITE DAN KEPALA SEKOLAH</a:t>
            </a:r>
          </a:p>
        </p:txBody>
      </p:sp>
    </p:spTree>
    <p:extLst>
      <p:ext uri="{BB962C8B-B14F-4D97-AF65-F5344CB8AC3E}">
        <p14:creationId xmlns:p14="http://schemas.microsoft.com/office/powerpoint/2010/main" val="14151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1F1F9-E511-446A-A1A6-39CE0C19EFA1}"/>
              </a:ext>
            </a:extLst>
          </p:cNvPr>
          <p:cNvSpPr txBox="1"/>
          <p:nvPr/>
        </p:nvSpPr>
        <p:spPr>
          <a:xfrm>
            <a:off x="803564" y="651164"/>
            <a:ext cx="1068185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NAMA 				: SUBEKHAN, SH. MH</a:t>
            </a:r>
          </a:p>
          <a:p>
            <a:r>
              <a:rPr lang="en-US" dirty="0"/>
              <a:t>UMUR 				: 49 TAHUN </a:t>
            </a:r>
          </a:p>
          <a:p>
            <a:r>
              <a:rPr lang="en-US" dirty="0"/>
              <a:t>STATUS 				: K/4</a:t>
            </a:r>
          </a:p>
          <a:p>
            <a:r>
              <a:rPr lang="en-US" dirty="0"/>
              <a:t>RIWAYAT PENDIDIKAN </a:t>
            </a:r>
          </a:p>
          <a:p>
            <a:pPr marL="342900" indent="-342900">
              <a:buAutoNum type="arabicPeriod"/>
            </a:pPr>
            <a:r>
              <a:rPr lang="en-US" dirty="0"/>
              <a:t>SD 					: SDN NEGERI JANTI 1 TARIK LULUS 1985</a:t>
            </a:r>
          </a:p>
          <a:p>
            <a:pPr marL="342900" indent="-342900">
              <a:buAutoNum type="arabicPeriod"/>
            </a:pPr>
            <a:r>
              <a:rPr lang="en-US" dirty="0"/>
              <a:t>SMP					: SMPN 1 TARIK LULUS 1988</a:t>
            </a:r>
          </a:p>
          <a:p>
            <a:pPr marL="342900" indent="-342900">
              <a:buAutoNum type="arabicPeriod"/>
            </a:pPr>
            <a:r>
              <a:rPr lang="en-US" dirty="0"/>
              <a:t>SMA 					: SMAN KRIAN LULUS 1991</a:t>
            </a:r>
          </a:p>
          <a:p>
            <a:pPr marL="342900" indent="-342900">
              <a:buAutoNum type="arabicPeriod"/>
            </a:pPr>
            <a:r>
              <a:rPr lang="en-US" dirty="0"/>
              <a:t>SARJANA SRATA 1		: FH UNIVERSITAS AIRLANGGA 1996</a:t>
            </a:r>
          </a:p>
          <a:p>
            <a:pPr marL="342900" indent="-342900">
              <a:buAutoNum type="arabicPeriod"/>
            </a:pPr>
            <a:r>
              <a:rPr lang="en-US" dirty="0"/>
              <a:t>SARJANA STARATA 2	: FH UNIVERSITAS INDONESIA</a:t>
            </a:r>
          </a:p>
          <a:p>
            <a:pPr marL="342900" indent="-342900">
              <a:buAutoNum type="arabicPeriod"/>
            </a:pPr>
            <a:r>
              <a:rPr lang="en-US" dirty="0"/>
              <a:t>PENDIDIKAN FORMAL KEDINASAN</a:t>
            </a:r>
            <a:endParaRPr lang="en-ID" dirty="0"/>
          </a:p>
          <a:p>
            <a:endParaRPr lang="en-ID" dirty="0"/>
          </a:p>
          <a:p>
            <a:r>
              <a:rPr lang="en-ID" dirty="0"/>
              <a:t>RIWAYAT PEKERJAAN </a:t>
            </a:r>
          </a:p>
          <a:p>
            <a:r>
              <a:rPr lang="en-ID" dirty="0"/>
              <a:t>CPNS 					: KEJARI NGANJUK (1998)</a:t>
            </a:r>
          </a:p>
          <a:p>
            <a:r>
              <a:rPr lang="en-ID" dirty="0"/>
              <a:t>JAKSA FUNGSIONAL		: KEJARI BLITAR (2002)</a:t>
            </a:r>
          </a:p>
          <a:p>
            <a:r>
              <a:rPr lang="en-ID" dirty="0"/>
              <a:t>KASUBSI POLITIK 			: KEJARI WAINGAPU (2004)</a:t>
            </a:r>
          </a:p>
          <a:p>
            <a:r>
              <a:rPr lang="en-ID" dirty="0"/>
              <a:t>KASI INTEL 				: KEJARI WAINGAPU (2005)</a:t>
            </a:r>
          </a:p>
          <a:p>
            <a:r>
              <a:rPr lang="en-ID" dirty="0"/>
              <a:t>JAKSA FUNGSIONAL 		: KEJARI BANGIL (2005)</a:t>
            </a:r>
          </a:p>
          <a:p>
            <a:r>
              <a:rPr lang="en-ID" dirty="0"/>
              <a:t>TUGAS BELAJAR 			: FH UI (2007)</a:t>
            </a:r>
          </a:p>
          <a:p>
            <a:r>
              <a:rPr lang="en-ID" dirty="0"/>
              <a:t>JF STAF </a:t>
            </a:r>
            <a:r>
              <a:rPr lang="en-ID" dirty="0" err="1"/>
              <a:t>STAF</a:t>
            </a:r>
            <a:r>
              <a:rPr lang="en-ID" dirty="0"/>
              <a:t> KHUSUS JA	: 2007 - 2008</a:t>
            </a:r>
          </a:p>
          <a:p>
            <a:r>
              <a:rPr lang="en-ID" dirty="0"/>
              <a:t>SATGAS PPTPK			: 2008 – 2013</a:t>
            </a:r>
          </a:p>
          <a:p>
            <a:r>
              <a:rPr lang="en-ID" dirty="0"/>
              <a:t>KORDINATOR DI BALI 		: 2013 - 1015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757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C67A44-E340-48E4-8000-25EFD1FD1C45}"/>
              </a:ext>
            </a:extLst>
          </p:cNvPr>
          <p:cNvSpPr txBox="1"/>
          <p:nvPr/>
        </p:nvSpPr>
        <p:spPr>
          <a:xfrm>
            <a:off x="720436" y="775854"/>
            <a:ext cx="110143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KAJARI LAUAN BAJO 			: 2016 -2018</a:t>
            </a:r>
          </a:p>
          <a:p>
            <a:r>
              <a:rPr lang="en-US" dirty="0"/>
              <a:t>KABID PD BADAN DIKLAT 		: 2018</a:t>
            </a:r>
          </a:p>
          <a:p>
            <a:r>
              <a:rPr lang="en-US" dirty="0"/>
              <a:t>ASPISUS RIAU 					: 2018-2020</a:t>
            </a:r>
          </a:p>
          <a:p>
            <a:r>
              <a:rPr lang="en-US" dirty="0"/>
              <a:t>KASUBDIT D 4 KEJAGUNG RI		: 2020 – 2021</a:t>
            </a:r>
          </a:p>
          <a:p>
            <a:r>
              <a:rPr lang="en-US" dirty="0"/>
              <a:t>KAJARI MAMUJU 				: 2021 SAMPAI SEKARANG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65E440-4BA1-4957-BCDD-7D98042BF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511" y="2438400"/>
            <a:ext cx="5860472" cy="362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03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75E5-7EBF-40D2-819B-41E7DFB7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PRAKTEK PENGELOLAAN DANA PENDIDIKAN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82A5E-64F4-47A3-8DD5-CCE91B72F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SEKOLAH ALAM AL GHIFARI BLITAR</a:t>
            </a:r>
          </a:p>
          <a:p>
            <a:r>
              <a:rPr lang="en-US" dirty="0"/>
              <a:t>SEKOLAH SD LABORATORIUM JAKARTA</a:t>
            </a:r>
          </a:p>
          <a:p>
            <a:r>
              <a:rPr lang="en-ID" dirty="0"/>
              <a:t>SEKOLAH AL AZHAR JAKARTA</a:t>
            </a:r>
          </a:p>
          <a:p>
            <a:r>
              <a:rPr lang="en-ID" dirty="0"/>
              <a:t>SEKOLAH GRATIS DI MAMUJU</a:t>
            </a:r>
          </a:p>
          <a:p>
            <a:r>
              <a:rPr lang="en-ID" dirty="0"/>
              <a:t>DLL</a:t>
            </a:r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endParaRPr lang="en-ID" dirty="0"/>
          </a:p>
          <a:p>
            <a:r>
              <a:rPr lang="en-ID" dirty="0"/>
              <a:t>KESIMPULAN</a:t>
            </a:r>
          </a:p>
          <a:p>
            <a:r>
              <a:rPr lang="en-ID" dirty="0"/>
              <a:t>SEMAKIN MEMBAYAR SEMAKIN KELIHATAN BONAFIDE</a:t>
            </a:r>
          </a:p>
        </p:txBody>
      </p:sp>
    </p:spTree>
    <p:extLst>
      <p:ext uri="{BB962C8B-B14F-4D97-AF65-F5344CB8AC3E}">
        <p14:creationId xmlns:p14="http://schemas.microsoft.com/office/powerpoint/2010/main" val="3434010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44F31-E781-4CC7-BB61-14315253B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APAKAH DI SEKOLAH ADA PUNGLI?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5BE33-81A0-4A7F-B9C6-A3F8CDF07C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02729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29B81-DD9A-4055-B812-033057789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APA ITU PUNGLI?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B1679-B11F-4983-8E48-ED5A4D7B9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67034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094EC-F6E2-4D21-B326-DC89156FC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6772A-7724-409E-A072-1F8FEC837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MEMAKSA SESEORANG MEMBERIKAN SEJUMLAH UANG DENGAN DALIH TERTENTU.</a:t>
            </a:r>
          </a:p>
          <a:p>
            <a:r>
              <a:rPr lang="en-ID" dirty="0"/>
              <a:t>PASAL 368 KUHP</a:t>
            </a:r>
          </a:p>
          <a:p>
            <a:r>
              <a:rPr lang="en-ID" dirty="0"/>
              <a:t>ATAU PASAL KORUPSI BAGI PELAKU PNS</a:t>
            </a:r>
          </a:p>
        </p:txBody>
      </p:sp>
    </p:spTree>
    <p:extLst>
      <p:ext uri="{BB962C8B-B14F-4D97-AF65-F5344CB8AC3E}">
        <p14:creationId xmlns:p14="http://schemas.microsoft.com/office/powerpoint/2010/main" val="2631894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3C164-0E63-484E-84AC-FDF06F5AF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KAPAN PUNGLI TERJADI DI SEKOLAH?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52388-D2ED-4705-8D36-684C5087A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PADA SAAT PENDAFTARAN MASUK ?</a:t>
            </a:r>
          </a:p>
          <a:p>
            <a:r>
              <a:rPr lang="en-US" dirty="0"/>
              <a:t>PADA SAAT ADA EVENT DENGAN DALIH PENINGKATAN KUALITAS PENDIDIKAN?</a:t>
            </a:r>
          </a:p>
          <a:p>
            <a:r>
              <a:rPr lang="en-ID" dirty="0"/>
              <a:t>MUNCULNYA BERBAGAI TUNJANGAN KESEJAHTERAAN GURU DAN KEPALA SEKOLAH, DALIH UNTUK KUALITAS PENDIDIKAN?</a:t>
            </a:r>
          </a:p>
          <a:p>
            <a:r>
              <a:rPr lang="en-ID" dirty="0"/>
              <a:t>DLL</a:t>
            </a:r>
          </a:p>
        </p:txBody>
      </p:sp>
    </p:spTree>
    <p:extLst>
      <p:ext uri="{BB962C8B-B14F-4D97-AF65-F5344CB8AC3E}">
        <p14:creationId xmlns:p14="http://schemas.microsoft.com/office/powerpoint/2010/main" val="4078770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B37E-295F-4754-B7DE-44852473B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NAMA </a:t>
            </a:r>
            <a:r>
              <a:rPr lang="en-US" dirty="0" err="1"/>
              <a:t>NAMA</a:t>
            </a:r>
            <a:r>
              <a:rPr lang="en-US" dirty="0"/>
              <a:t> PUNGLI?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1D972-5964-4A6C-BF0E-9466B70B4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UANG QUOTA</a:t>
            </a:r>
          </a:p>
          <a:p>
            <a:r>
              <a:rPr lang="en-US" dirty="0"/>
              <a:t>UANG BANGKU</a:t>
            </a:r>
          </a:p>
          <a:p>
            <a:r>
              <a:rPr lang="en-US" dirty="0"/>
              <a:t>UANG SERAGAM</a:t>
            </a:r>
          </a:p>
          <a:p>
            <a:r>
              <a:rPr lang="en-US" dirty="0"/>
              <a:t>UANG SUMBANGAN PENDIDIKAN</a:t>
            </a:r>
          </a:p>
          <a:p>
            <a:r>
              <a:rPr lang="en-US" dirty="0"/>
              <a:t>DLL 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18731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65F40-4215-4340-A3FE-C5C70B089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KEDUDUKAN KOMITE SEKOLAH DLM SISDIKNAS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AB8B7-7F33-4637-84D2-512A08AB2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SEBAGAI WADAH PARTISIPASI MASYARAKAT DALAM DINIA PENDIDIKAN;</a:t>
            </a:r>
          </a:p>
          <a:p>
            <a:r>
              <a:rPr lang="en-US" dirty="0"/>
              <a:t>MITRA BAGI SEKOLAH DAN BUKAN ALAT JUSTIFIKASI SEKOLAH</a:t>
            </a:r>
          </a:p>
          <a:p>
            <a:r>
              <a:rPr lang="en-US"/>
              <a:t>APBS HARUS DI REVIEW JUGA OLEH KOMITE BIAR WAJAR DAN JAUH DARI PUNGLI.</a:t>
            </a: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27414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394</Words>
  <Application>Microsoft Office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SOSIALISASI SABER PUNGLI</vt:lpstr>
      <vt:lpstr>SOSIALISASI SATUAN SAPU BERSIH PUNGUTAN LIAR (SABER PUNGLI)</vt:lpstr>
      <vt:lpstr>PowerPoint Presentation</vt:lpstr>
      <vt:lpstr>PowerPoint Presentation</vt:lpstr>
      <vt:lpstr>PRAKTEK PENGELOLAAN DANA PENDIDIKAN</vt:lpstr>
      <vt:lpstr>APAKAH DI SEKOLAH ADA PUNGLI?</vt:lpstr>
      <vt:lpstr>APA ITU PUNGLI?</vt:lpstr>
      <vt:lpstr>PowerPoint Presentation</vt:lpstr>
      <vt:lpstr>KAPAN PUNGLI TERJADI DI SEKOLAH?</vt:lpstr>
      <vt:lpstr>NAMA NAMA PUNGLI?</vt:lpstr>
      <vt:lpstr>KEDUDUKAN KOMITE SEKOLAH DLM SISDIKNAS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kejari mamuju</dc:creator>
  <cp:lastModifiedBy>kejari mamuju</cp:lastModifiedBy>
  <cp:revision>3</cp:revision>
  <dcterms:created xsi:type="dcterms:W3CDTF">2022-04-11T21:23:43Z</dcterms:created>
  <dcterms:modified xsi:type="dcterms:W3CDTF">2022-04-12T01:38:47Z</dcterms:modified>
</cp:coreProperties>
</file>